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320" r:id="rId6"/>
    <p:sldId id="280" r:id="rId7"/>
    <p:sldId id="289" r:id="rId8"/>
    <p:sldId id="319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C8F6F5-6344-413B-836B-12038ED19602}" v="8" dt="2020-07-03T18:33:55.6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60" autoAdjust="0"/>
    <p:restoredTop sz="94660"/>
  </p:normalViewPr>
  <p:slideViewPr>
    <p:cSldViewPr snapToGrid="0" showGuides="1">
      <p:cViewPr varScale="1">
        <p:scale>
          <a:sx n="120" d="100"/>
          <a:sy n="120" d="100"/>
        </p:scale>
        <p:origin x="40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nata Cardoso" userId="a12abc9b-2c08-41d2-9a33-1b35eb33e7a3" providerId="ADAL" clId="{A9C8F6F5-6344-413B-836B-12038ED19602}"/>
    <pc:docChg chg="custSel addSld delSld modSld">
      <pc:chgData name="Renata Cardoso" userId="a12abc9b-2c08-41d2-9a33-1b35eb33e7a3" providerId="ADAL" clId="{A9C8F6F5-6344-413B-836B-12038ED19602}" dt="2020-07-03T18:33:55.695" v="27" actId="1076"/>
      <pc:docMkLst>
        <pc:docMk/>
      </pc:docMkLst>
      <pc:sldChg chg="del">
        <pc:chgData name="Renata Cardoso" userId="a12abc9b-2c08-41d2-9a33-1b35eb33e7a3" providerId="ADAL" clId="{A9C8F6F5-6344-413B-836B-12038ED19602}" dt="2020-06-29T17:20:27.491" v="0" actId="47"/>
        <pc:sldMkLst>
          <pc:docMk/>
          <pc:sldMk cId="3283309462" sldId="294"/>
        </pc:sldMkLst>
      </pc:sldChg>
      <pc:sldChg chg="addSp delSp modSp new mod modClrScheme chgLayout">
        <pc:chgData name="Renata Cardoso" userId="a12abc9b-2c08-41d2-9a33-1b35eb33e7a3" providerId="ADAL" clId="{A9C8F6F5-6344-413B-836B-12038ED19602}" dt="2020-07-03T18:33:55.695" v="27" actId="1076"/>
        <pc:sldMkLst>
          <pc:docMk/>
          <pc:sldMk cId="189700890" sldId="320"/>
        </pc:sldMkLst>
        <pc:spChg chg="del mod ord">
          <ac:chgData name="Renata Cardoso" userId="a12abc9b-2c08-41d2-9a33-1b35eb33e7a3" providerId="ADAL" clId="{A9C8F6F5-6344-413B-836B-12038ED19602}" dt="2020-07-03T18:24:02.855" v="2" actId="700"/>
          <ac:spMkLst>
            <pc:docMk/>
            <pc:sldMk cId="189700890" sldId="320"/>
            <ac:spMk id="2" creationId="{AE1C73C0-D7BC-4EBF-9F1F-7380D3731630}"/>
          </ac:spMkLst>
        </pc:spChg>
        <pc:spChg chg="del mod ord">
          <ac:chgData name="Renata Cardoso" userId="a12abc9b-2c08-41d2-9a33-1b35eb33e7a3" providerId="ADAL" clId="{A9C8F6F5-6344-413B-836B-12038ED19602}" dt="2020-07-03T18:24:02.855" v="2" actId="700"/>
          <ac:spMkLst>
            <pc:docMk/>
            <pc:sldMk cId="189700890" sldId="320"/>
            <ac:spMk id="3" creationId="{487EC6D3-CEA7-4DBE-8709-A2E3E3DB3B11}"/>
          </ac:spMkLst>
        </pc:spChg>
        <pc:spChg chg="del">
          <ac:chgData name="Renata Cardoso" userId="a12abc9b-2c08-41d2-9a33-1b35eb33e7a3" providerId="ADAL" clId="{A9C8F6F5-6344-413B-836B-12038ED19602}" dt="2020-07-03T18:24:02.855" v="2" actId="700"/>
          <ac:spMkLst>
            <pc:docMk/>
            <pc:sldMk cId="189700890" sldId="320"/>
            <ac:spMk id="4" creationId="{D1F9A504-83F9-4C39-A5BE-7A53DDC27571}"/>
          </ac:spMkLst>
        </pc:spChg>
        <pc:spChg chg="del">
          <ac:chgData name="Renata Cardoso" userId="a12abc9b-2c08-41d2-9a33-1b35eb33e7a3" providerId="ADAL" clId="{A9C8F6F5-6344-413B-836B-12038ED19602}" dt="2020-07-03T18:24:02.855" v="2" actId="700"/>
          <ac:spMkLst>
            <pc:docMk/>
            <pc:sldMk cId="189700890" sldId="320"/>
            <ac:spMk id="5" creationId="{9088D281-6658-4C66-8450-D70EA2A64B98}"/>
          </ac:spMkLst>
        </pc:spChg>
        <pc:spChg chg="del">
          <ac:chgData name="Renata Cardoso" userId="a12abc9b-2c08-41d2-9a33-1b35eb33e7a3" providerId="ADAL" clId="{A9C8F6F5-6344-413B-836B-12038ED19602}" dt="2020-07-03T18:24:02.855" v="2" actId="700"/>
          <ac:spMkLst>
            <pc:docMk/>
            <pc:sldMk cId="189700890" sldId="320"/>
            <ac:spMk id="6" creationId="{B61E3F23-C186-47AE-82F9-B3A69E321F17}"/>
          </ac:spMkLst>
        </pc:spChg>
        <pc:spChg chg="add del mod ord">
          <ac:chgData name="Renata Cardoso" userId="a12abc9b-2c08-41d2-9a33-1b35eb33e7a3" providerId="ADAL" clId="{A9C8F6F5-6344-413B-836B-12038ED19602}" dt="2020-07-03T18:31:47.517" v="8" actId="478"/>
          <ac:spMkLst>
            <pc:docMk/>
            <pc:sldMk cId="189700890" sldId="320"/>
            <ac:spMk id="7" creationId="{66AB6161-18B9-4C47-A1AC-8885BD547C86}"/>
          </ac:spMkLst>
        </pc:spChg>
        <pc:spChg chg="add del mod ord">
          <ac:chgData name="Renata Cardoso" userId="a12abc9b-2c08-41d2-9a33-1b35eb33e7a3" providerId="ADAL" clId="{A9C8F6F5-6344-413B-836B-12038ED19602}" dt="2020-07-03T18:31:05.739" v="4" actId="478"/>
          <ac:spMkLst>
            <pc:docMk/>
            <pc:sldMk cId="189700890" sldId="320"/>
            <ac:spMk id="8" creationId="{527AC2A8-E4EC-4E25-B6F7-BB4DE137FAD5}"/>
          </ac:spMkLst>
        </pc:spChg>
        <pc:spChg chg="add mod">
          <ac:chgData name="Renata Cardoso" userId="a12abc9b-2c08-41d2-9a33-1b35eb33e7a3" providerId="ADAL" clId="{A9C8F6F5-6344-413B-836B-12038ED19602}" dt="2020-07-03T18:33:52.323" v="26" actId="20577"/>
          <ac:spMkLst>
            <pc:docMk/>
            <pc:sldMk cId="189700890" sldId="320"/>
            <ac:spMk id="9" creationId="{E7437464-98B4-4C49-BA70-5C144FB8B0FE}"/>
          </ac:spMkLst>
        </pc:spChg>
        <pc:spChg chg="add mod">
          <ac:chgData name="Renata Cardoso" userId="a12abc9b-2c08-41d2-9a33-1b35eb33e7a3" providerId="ADAL" clId="{A9C8F6F5-6344-413B-836B-12038ED19602}" dt="2020-07-03T18:31:45.234" v="7"/>
          <ac:spMkLst>
            <pc:docMk/>
            <pc:sldMk cId="189700890" sldId="320"/>
            <ac:spMk id="10" creationId="{7D352CE6-E157-4854-93B3-0B299955C6BB}"/>
          </ac:spMkLst>
        </pc:spChg>
        <pc:spChg chg="add del mod">
          <ac:chgData name="Renata Cardoso" userId="a12abc9b-2c08-41d2-9a33-1b35eb33e7a3" providerId="ADAL" clId="{A9C8F6F5-6344-413B-836B-12038ED19602}" dt="2020-07-03T18:31:50.787" v="9" actId="478"/>
          <ac:spMkLst>
            <pc:docMk/>
            <pc:sldMk cId="189700890" sldId="320"/>
            <ac:spMk id="12" creationId="{D0681DFC-D573-4823-A508-1F7236CD7CA0}"/>
          </ac:spMkLst>
        </pc:spChg>
        <pc:picChg chg="add mod">
          <ac:chgData name="Renata Cardoso" userId="a12abc9b-2c08-41d2-9a33-1b35eb33e7a3" providerId="ADAL" clId="{A9C8F6F5-6344-413B-836B-12038ED19602}" dt="2020-07-03T18:33:55.695" v="27" actId="1076"/>
          <ac:picMkLst>
            <pc:docMk/>
            <pc:sldMk cId="189700890" sldId="320"/>
            <ac:picMk id="13" creationId="{D834E405-18FA-412B-A7DD-A1B4524219C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077656-0B12-4DEA-96CF-82550DBD498E}" type="datetimeFigureOut">
              <a:rPr lang="en-GB" smtClean="0"/>
              <a:t>14/05/2021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16D991-40E1-4F75-A931-87F401740DF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4560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16D991-40E1-4F75-A931-87F401740DF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583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sv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1.svg"/><Relationship Id="rId4" Type="http://schemas.openxmlformats.org/officeDocument/2006/relationships/image" Target="../media/image1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O Spine Titl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>
            <a:extLst>
              <a:ext uri="{FF2B5EF4-FFF2-40B4-BE49-F238E27FC236}">
                <a16:creationId xmlns:a16="http://schemas.microsoft.com/office/drawing/2014/main" id="{848E60C2-DA3B-4F3C-A247-7DDA523B1E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638D35A-86D7-4823-BC28-0DD441E0B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984" y="2214564"/>
            <a:ext cx="6756929" cy="2428875"/>
          </a:xfrm>
        </p:spPr>
        <p:txBody>
          <a:bodyPr/>
          <a:lstStyle>
            <a:lvl1pPr>
              <a:lnSpc>
                <a:spcPts val="34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58B6A09E-5192-450C-BAAC-64502D1C33E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658813" y="262000"/>
            <a:ext cx="653796" cy="574548"/>
          </a:xfrm>
          <a:prstGeom prst="rect">
            <a:avLst/>
          </a:prstGeom>
        </p:spPr>
      </p:pic>
      <p:sp>
        <p:nvSpPr>
          <p:cNvPr id="17" name="Textplatzhalter 8">
            <a:extLst>
              <a:ext uri="{FF2B5EF4-FFF2-40B4-BE49-F238E27FC236}">
                <a16:creationId xmlns:a16="http://schemas.microsoft.com/office/drawing/2014/main" id="{59F9C0A2-983E-40E5-B288-90AA25B963B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8813" y="5856290"/>
            <a:ext cx="3348037" cy="246062"/>
          </a:xfrm>
        </p:spPr>
        <p:txBody>
          <a:bodyPr/>
          <a:lstStyle>
            <a:lvl1pPr marL="0" indent="0">
              <a:buNone/>
              <a:defRPr sz="1500" b="1">
                <a:solidFill>
                  <a:schemeClr val="bg1"/>
                </a:solidFill>
              </a:defRPr>
            </a:lvl1pPr>
            <a:lvl2pPr marL="342000" indent="0">
              <a:buNone/>
              <a:defRPr sz="1500" b="1">
                <a:solidFill>
                  <a:schemeClr val="bg1"/>
                </a:solidFill>
              </a:defRPr>
            </a:lvl2pPr>
            <a:lvl3pPr marL="684000" indent="0">
              <a:buNone/>
              <a:defRPr sz="1500" b="1">
                <a:solidFill>
                  <a:schemeClr val="bg1"/>
                </a:solidFill>
              </a:defRPr>
            </a:lvl3pPr>
            <a:lvl4pPr marL="1026000" indent="0">
              <a:buNone/>
              <a:defRPr sz="1500" b="1">
                <a:solidFill>
                  <a:schemeClr val="bg1"/>
                </a:solidFill>
              </a:defRPr>
            </a:lvl4pPr>
            <a:lvl5pPr marL="1368000" indent="0">
              <a:buNone/>
              <a:defRPr sz="15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Presenter’s name</a:t>
            </a:r>
            <a:endParaRPr lang="en-GB" dirty="0"/>
          </a:p>
        </p:txBody>
      </p:sp>
      <p:sp>
        <p:nvSpPr>
          <p:cNvPr id="18" name="Textplatzhalter 8">
            <a:extLst>
              <a:ext uri="{FF2B5EF4-FFF2-40B4-BE49-F238E27FC236}">
                <a16:creationId xmlns:a16="http://schemas.microsoft.com/office/drawing/2014/main" id="{0833A8BB-35F8-4153-8A07-D63E9785662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8812" y="6102352"/>
            <a:ext cx="3348037" cy="206376"/>
          </a:xfrm>
        </p:spPr>
        <p:txBody>
          <a:bodyPr anchor="b" anchorCtr="0"/>
          <a:lstStyle>
            <a:lvl1pPr marL="0" indent="0">
              <a:buNone/>
              <a:defRPr sz="1500" b="0">
                <a:solidFill>
                  <a:schemeClr val="bg1"/>
                </a:solidFill>
              </a:defRPr>
            </a:lvl1pPr>
            <a:lvl2pPr marL="342000" indent="0">
              <a:buNone/>
              <a:defRPr sz="1500" b="1">
                <a:solidFill>
                  <a:schemeClr val="bg1"/>
                </a:solidFill>
              </a:defRPr>
            </a:lvl2pPr>
            <a:lvl3pPr marL="684000" indent="0">
              <a:buNone/>
              <a:defRPr sz="1500" b="1">
                <a:solidFill>
                  <a:schemeClr val="bg1"/>
                </a:solidFill>
              </a:defRPr>
            </a:lvl3pPr>
            <a:lvl4pPr marL="1026000" indent="0">
              <a:buNone/>
              <a:defRPr sz="1500" b="1">
                <a:solidFill>
                  <a:schemeClr val="bg1"/>
                </a:solidFill>
              </a:defRPr>
            </a:lvl4pPr>
            <a:lvl5pPr marL="1368000" indent="0">
              <a:buNone/>
              <a:defRPr sz="15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Presenter’s title </a:t>
            </a:r>
            <a:endParaRPr lang="en-GB" dirty="0"/>
          </a:p>
        </p:txBody>
      </p:sp>
      <p:sp>
        <p:nvSpPr>
          <p:cNvPr id="19" name="Textplatzhalter 8">
            <a:extLst>
              <a:ext uri="{FF2B5EF4-FFF2-40B4-BE49-F238E27FC236}">
                <a16:creationId xmlns:a16="http://schemas.microsoft.com/office/drawing/2014/main" id="{F3E2F9FF-96C3-4403-B127-92C7E190138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079876" y="5861053"/>
            <a:ext cx="3348037" cy="246062"/>
          </a:xfrm>
        </p:spPr>
        <p:txBody>
          <a:bodyPr/>
          <a:lstStyle>
            <a:lvl1pPr marL="0" indent="0">
              <a:buNone/>
              <a:defRPr sz="1500" b="1">
                <a:solidFill>
                  <a:schemeClr val="bg1"/>
                </a:solidFill>
              </a:defRPr>
            </a:lvl1pPr>
            <a:lvl2pPr marL="342000" indent="0">
              <a:buNone/>
              <a:defRPr sz="1500" b="1">
                <a:solidFill>
                  <a:schemeClr val="bg1"/>
                </a:solidFill>
              </a:defRPr>
            </a:lvl2pPr>
            <a:lvl3pPr marL="684000" indent="0">
              <a:buNone/>
              <a:defRPr sz="1500" b="1">
                <a:solidFill>
                  <a:schemeClr val="bg1"/>
                </a:solidFill>
              </a:defRPr>
            </a:lvl3pPr>
            <a:lvl4pPr marL="1026000" indent="0">
              <a:buNone/>
              <a:defRPr sz="1500" b="1">
                <a:solidFill>
                  <a:schemeClr val="bg1"/>
                </a:solidFill>
              </a:defRPr>
            </a:lvl4pPr>
            <a:lvl5pPr marL="1368000" indent="0">
              <a:buNone/>
              <a:defRPr sz="15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Meeting</a:t>
            </a:r>
            <a:endParaRPr lang="en-GB" dirty="0"/>
          </a:p>
        </p:txBody>
      </p:sp>
      <p:sp>
        <p:nvSpPr>
          <p:cNvPr id="20" name="Textplatzhalter 8">
            <a:extLst>
              <a:ext uri="{FF2B5EF4-FFF2-40B4-BE49-F238E27FC236}">
                <a16:creationId xmlns:a16="http://schemas.microsoft.com/office/drawing/2014/main" id="{75B20949-A038-408F-BEA1-C185220F923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79875" y="6107115"/>
            <a:ext cx="3348037" cy="206376"/>
          </a:xfrm>
        </p:spPr>
        <p:txBody>
          <a:bodyPr anchor="b" anchorCtr="0"/>
          <a:lstStyle>
            <a:lvl1pPr marL="0" indent="0">
              <a:buNone/>
              <a:defRPr sz="1500" b="0">
                <a:solidFill>
                  <a:schemeClr val="bg1"/>
                </a:solidFill>
              </a:defRPr>
            </a:lvl1pPr>
            <a:lvl2pPr marL="342000" indent="0">
              <a:buNone/>
              <a:defRPr sz="1500" b="1">
                <a:solidFill>
                  <a:schemeClr val="bg1"/>
                </a:solidFill>
              </a:defRPr>
            </a:lvl2pPr>
            <a:lvl3pPr marL="684000" indent="0">
              <a:buNone/>
              <a:defRPr sz="1500" b="1">
                <a:solidFill>
                  <a:schemeClr val="bg1"/>
                </a:solidFill>
              </a:defRPr>
            </a:lvl3pPr>
            <a:lvl4pPr marL="1026000" indent="0">
              <a:buNone/>
              <a:defRPr sz="1500" b="1">
                <a:solidFill>
                  <a:schemeClr val="bg1"/>
                </a:solidFill>
              </a:defRPr>
            </a:lvl4pPr>
            <a:lvl5pPr marL="1368000" indent="0">
              <a:buNone/>
              <a:defRPr sz="15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City, month day, year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95669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5DB9D7-2559-468D-A3AB-FDCFA00B7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984" y="757238"/>
            <a:ext cx="10850033" cy="727076"/>
          </a:xfrm>
        </p:spPr>
        <p:txBody>
          <a:bodyPr/>
          <a:lstStyle>
            <a:lvl1pPr>
              <a:lnSpc>
                <a:spcPts val="2200"/>
              </a:lnSpc>
              <a:defRPr sz="2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4BFEA9B-0AC3-4FDA-B515-628787CBCC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545680" y="6492874"/>
            <a:ext cx="1296987" cy="365125"/>
          </a:xfrm>
          <a:prstGeom prst="rect">
            <a:avLst/>
          </a:prstGeom>
        </p:spPr>
        <p:txBody>
          <a:bodyPr/>
          <a:lstStyle/>
          <a:p>
            <a:fld id="{907AA3F6-DE4D-4AC8-B7FE-4620B47E4CF1}" type="datetime1">
              <a:rPr lang="en-GB" smtClean="0"/>
              <a:t>14/05/2021</a:t>
            </a:fld>
            <a:endParaRPr lang="en-GB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E561995-87A1-43C6-B92A-565E1F8AC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 | City, month day, year</a:t>
            </a:r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EA7F3F7-EB49-4EF3-9F56-DAEBCB9C1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BA92-B65E-42F5-BB28-73DA50746AED}" type="slidenum">
              <a:rPr lang="en-GB" smtClean="0"/>
              <a:pPr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8817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92966-A211-4F6E-9170-972BCF45C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984" y="757238"/>
            <a:ext cx="10850033" cy="727076"/>
          </a:xfrm>
        </p:spPr>
        <p:txBody>
          <a:bodyPr/>
          <a:lstStyle>
            <a:lvl1pPr>
              <a:lnSpc>
                <a:spcPts val="2200"/>
              </a:lnSpc>
              <a:defRPr sz="2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E6DDF3-5C05-48D7-B14F-C1A55FED1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984" y="1727201"/>
            <a:ext cx="5376333" cy="4127399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97D9C311-8B53-41FB-9670-E91C65FBD15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44686" y="1727200"/>
            <a:ext cx="5376333" cy="4127399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20FA756D-46E8-4BA3-821D-68CE300CD2F8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9545680" y="6492874"/>
            <a:ext cx="1296987" cy="365125"/>
          </a:xfrm>
          <a:prstGeom prst="rect">
            <a:avLst/>
          </a:prstGeom>
        </p:spPr>
        <p:txBody>
          <a:bodyPr/>
          <a:lstStyle/>
          <a:p>
            <a:fld id="{46E2BDCD-FEC2-4B4F-BCD4-F30E4921E389}" type="datetime1">
              <a:rPr lang="en-GB" smtClean="0"/>
              <a:t>14/05/2021</a:t>
            </a:fld>
            <a:endParaRPr lang="en-GB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4FFE7727-47B8-4C41-AAF1-22FCEE7C2FB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/>
              <a:t>Presentation title | City, month day, year</a:t>
            </a:r>
            <a:endParaRPr lang="en-GB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CE008A41-AE8F-4A4F-B3C6-BB4BFEB16C2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A6ABA92-B65E-42F5-BB28-73DA50746AED}" type="slidenum">
              <a:rPr lang="en-GB" smtClean="0"/>
              <a:pPr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08756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CBE14F4-57AD-46D0-BFE9-54BDB2AB37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545680" y="6492874"/>
            <a:ext cx="1296987" cy="365125"/>
          </a:xfrm>
          <a:prstGeom prst="rect">
            <a:avLst/>
          </a:prstGeom>
        </p:spPr>
        <p:txBody>
          <a:bodyPr/>
          <a:lstStyle/>
          <a:p>
            <a:fld id="{90C64C8E-A162-477A-AF41-87035F299769}" type="datetime1">
              <a:rPr lang="en-GB" smtClean="0"/>
              <a:t>14/05/2021</a:t>
            </a:fld>
            <a:endParaRPr lang="en-GB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8580697-5304-4ABE-87B6-A8B3EFC2A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 | City, month day, year</a:t>
            </a:r>
            <a:endParaRPr lang="en-GB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46CC588-B218-4249-97A2-31A5674F9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BA92-B65E-42F5-BB28-73DA50746AED}" type="slidenum">
              <a:rPr lang="en-GB" smtClean="0"/>
              <a:pPr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70779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Titl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D0661EB8-E752-4130-9038-A30A7E7E7B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638D35A-86D7-4823-BC28-0DD441E0B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984" y="2214564"/>
            <a:ext cx="6756929" cy="2428875"/>
          </a:xfrm>
        </p:spPr>
        <p:txBody>
          <a:bodyPr/>
          <a:lstStyle>
            <a:lvl1pPr>
              <a:lnSpc>
                <a:spcPts val="34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1F90A63A-E01E-6240-946D-1B58A7659BA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979975" y="6312000"/>
            <a:ext cx="553212" cy="290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6211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 Titl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B2943CF1-B90D-49E7-A24F-43DF5011FA9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638D35A-86D7-4823-BC28-0DD441E0B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985" y="2214564"/>
            <a:ext cx="6756928" cy="2428875"/>
          </a:xfrm>
        </p:spPr>
        <p:txBody>
          <a:bodyPr/>
          <a:lstStyle>
            <a:lvl1pPr>
              <a:lnSpc>
                <a:spcPts val="3400"/>
              </a:lnSpc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4AAD32FA-B81C-49B2-936C-4DF1CEC1B59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979976" y="6312000"/>
            <a:ext cx="553212" cy="290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4570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image, content-heav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92966-A211-4F6E-9170-972BCF45C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984" y="757238"/>
            <a:ext cx="10850033" cy="727076"/>
          </a:xfrm>
        </p:spPr>
        <p:txBody>
          <a:bodyPr/>
          <a:lstStyle>
            <a:lvl1pPr>
              <a:lnSpc>
                <a:spcPts val="2200"/>
              </a:lnSpc>
              <a:defRPr sz="2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E6DDF3-5C05-48D7-B14F-C1A55FED1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6725" y="1728889"/>
            <a:ext cx="4032250" cy="4127399"/>
          </a:xfrm>
        </p:spPr>
        <p:txBody>
          <a:bodyPr/>
          <a:lstStyle>
            <a:lvl1pPr marL="180000" indent="-180000">
              <a:spcBef>
                <a:spcPts val="400"/>
              </a:spcBef>
              <a:defRPr sz="1200"/>
            </a:lvl1pPr>
            <a:lvl2pPr marL="360000" indent="-180000">
              <a:spcBef>
                <a:spcPts val="400"/>
              </a:spcBef>
              <a:defRPr sz="1200"/>
            </a:lvl2pPr>
            <a:lvl3pPr marL="540000" indent="-180000">
              <a:spcBef>
                <a:spcPts val="400"/>
              </a:spcBef>
              <a:defRPr sz="1200"/>
            </a:lvl3pPr>
            <a:lvl4pPr marL="720000" indent="-180000">
              <a:spcBef>
                <a:spcPts val="400"/>
              </a:spcBef>
              <a:defRPr sz="1200"/>
            </a:lvl4pPr>
            <a:lvl5pPr marL="900000" indent="-180000">
              <a:spcBef>
                <a:spcPts val="400"/>
              </a:spcBef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70C9E6CA-E780-4BEA-AB33-52E77BE5A54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70984" y="1727199"/>
            <a:ext cx="5376333" cy="3400426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5715339-5FFC-4332-9092-EF318CD0C7D9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9545680" y="6492874"/>
            <a:ext cx="1296987" cy="365125"/>
          </a:xfrm>
          <a:prstGeom prst="rect">
            <a:avLst/>
          </a:prstGeom>
        </p:spPr>
        <p:txBody>
          <a:bodyPr/>
          <a:lstStyle/>
          <a:p>
            <a:fld id="{E6A5145C-031D-4996-B8CA-8800162F098C}" type="datetime1">
              <a:rPr lang="en-GB" smtClean="0"/>
              <a:t>14/05/2021</a:t>
            </a:fld>
            <a:endParaRPr lang="en-GB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2393908E-8E21-4408-A9B1-6A61E24E960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/>
              <a:t>Presentation title | City, month day, year</a:t>
            </a:r>
            <a:endParaRPr lang="en-GB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42A64B9B-7EC1-4FB7-8D85-6983564D0B6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A6ABA92-B65E-42F5-BB28-73DA50746AED}" type="slidenum">
              <a:rPr lang="en-GB" smtClean="0"/>
              <a:pPr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85998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images, content-heav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92966-A211-4F6E-9170-972BCF45C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984" y="757238"/>
            <a:ext cx="10850033" cy="727076"/>
          </a:xfrm>
        </p:spPr>
        <p:txBody>
          <a:bodyPr/>
          <a:lstStyle>
            <a:lvl1pPr>
              <a:lnSpc>
                <a:spcPts val="2200"/>
              </a:lnSpc>
              <a:defRPr sz="2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70C9E6CA-E780-4BEA-AB33-52E77BE5A54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70985" y="1727199"/>
            <a:ext cx="4704290" cy="2916239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3" name="Bildplatzhalter 7">
            <a:extLst>
              <a:ext uri="{FF2B5EF4-FFF2-40B4-BE49-F238E27FC236}">
                <a16:creationId xmlns:a16="http://schemas.microsoft.com/office/drawing/2014/main" id="{333807CB-4C73-4E3B-A1D1-85D927EA658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144685" y="1727199"/>
            <a:ext cx="4704290" cy="2916239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Inhaltsplatzhalter 2">
            <a:extLst>
              <a:ext uri="{FF2B5EF4-FFF2-40B4-BE49-F238E27FC236}">
                <a16:creationId xmlns:a16="http://schemas.microsoft.com/office/drawing/2014/main" id="{D5B49FA7-2851-4256-80DA-96F998E80B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984" y="4884738"/>
            <a:ext cx="4704290" cy="971551"/>
          </a:xfrm>
        </p:spPr>
        <p:txBody>
          <a:bodyPr/>
          <a:lstStyle>
            <a:lvl1pPr marL="180000" indent="-180000">
              <a:spcBef>
                <a:spcPts val="400"/>
              </a:spcBef>
              <a:defRPr sz="1200"/>
            </a:lvl1pPr>
            <a:lvl2pPr marL="360000" indent="-180000">
              <a:spcBef>
                <a:spcPts val="400"/>
              </a:spcBef>
              <a:defRPr sz="1200"/>
            </a:lvl2pPr>
            <a:lvl3pPr marL="540000" indent="-180000">
              <a:spcBef>
                <a:spcPts val="400"/>
              </a:spcBef>
              <a:defRPr sz="1200"/>
            </a:lvl3pPr>
            <a:lvl4pPr marL="720000" indent="-180000">
              <a:spcBef>
                <a:spcPts val="400"/>
              </a:spcBef>
              <a:defRPr sz="1200"/>
            </a:lvl4pPr>
            <a:lvl5pPr marL="900000" indent="-180000">
              <a:spcBef>
                <a:spcPts val="400"/>
              </a:spcBef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7024A425-0357-4F09-9668-8136F53ABDD4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6144685" y="4884738"/>
            <a:ext cx="4704290" cy="971551"/>
          </a:xfrm>
        </p:spPr>
        <p:txBody>
          <a:bodyPr/>
          <a:lstStyle>
            <a:lvl1pPr marL="180000" indent="-180000">
              <a:spcBef>
                <a:spcPts val="400"/>
              </a:spcBef>
              <a:defRPr sz="1200"/>
            </a:lvl1pPr>
            <a:lvl2pPr marL="360000" indent="-180000">
              <a:spcBef>
                <a:spcPts val="400"/>
              </a:spcBef>
              <a:defRPr sz="1200"/>
            </a:lvl2pPr>
            <a:lvl3pPr marL="540000" indent="-180000">
              <a:spcBef>
                <a:spcPts val="400"/>
              </a:spcBef>
              <a:defRPr sz="1200"/>
            </a:lvl3pPr>
            <a:lvl4pPr marL="720000" indent="-180000">
              <a:spcBef>
                <a:spcPts val="400"/>
              </a:spcBef>
              <a:defRPr sz="1200"/>
            </a:lvl4pPr>
            <a:lvl5pPr marL="900000" indent="-180000">
              <a:spcBef>
                <a:spcPts val="400"/>
              </a:spcBef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6D05568-D33D-4D15-8F71-67A0EE672B2A}"/>
              </a:ext>
            </a:extLst>
          </p:cNvPr>
          <p:cNvSpPr>
            <a:spLocks noGrp="1"/>
          </p:cNvSpPr>
          <p:nvPr>
            <p:ph type="dt" sz="half" idx="17"/>
          </p:nvPr>
        </p:nvSpPr>
        <p:spPr>
          <a:xfrm>
            <a:off x="9545680" y="6492874"/>
            <a:ext cx="1296987" cy="365125"/>
          </a:xfrm>
          <a:prstGeom prst="rect">
            <a:avLst/>
          </a:prstGeom>
        </p:spPr>
        <p:txBody>
          <a:bodyPr/>
          <a:lstStyle/>
          <a:p>
            <a:fld id="{88B4EAC2-242A-4994-91A2-A6FE51C94DDA}" type="datetime1">
              <a:rPr lang="en-GB" smtClean="0"/>
              <a:t>14/05/2021</a:t>
            </a:fld>
            <a:endParaRPr lang="en-GB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D1633CD3-25BA-4E73-B170-E90F9028161B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/>
              <a:t>Presentation title | City, month day, year</a:t>
            </a:r>
            <a:endParaRPr lang="en-GB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F327AD2-7EBF-456F-A1FC-F23FF81BAFD3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0A6ABA92-B65E-42F5-BB28-73DA50746AED}" type="slidenum">
              <a:rPr lang="en-GB" smtClean="0"/>
              <a:pPr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51655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images, content-heav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92966-A211-4F6E-9170-972BCF45C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984" y="757238"/>
            <a:ext cx="10850033" cy="727076"/>
          </a:xfrm>
        </p:spPr>
        <p:txBody>
          <a:bodyPr/>
          <a:lstStyle>
            <a:lvl1pPr>
              <a:lnSpc>
                <a:spcPts val="2200"/>
              </a:lnSpc>
              <a:defRPr sz="2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70C9E6CA-E780-4BEA-AB33-52E77BE5A54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70985" y="1727199"/>
            <a:ext cx="1969028" cy="1455637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864EA44E-301B-46FC-8FDA-7E9D2B0EA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984" y="3432275"/>
            <a:ext cx="1969028" cy="2424014"/>
          </a:xfrm>
        </p:spPr>
        <p:txBody>
          <a:bodyPr/>
          <a:lstStyle>
            <a:lvl1pPr marL="180000" indent="-180000">
              <a:spcBef>
                <a:spcPts val="400"/>
              </a:spcBef>
              <a:defRPr sz="1200"/>
            </a:lvl1pPr>
            <a:lvl2pPr marL="360000" indent="-180000">
              <a:spcBef>
                <a:spcPts val="400"/>
              </a:spcBef>
              <a:defRPr sz="1200"/>
            </a:lvl2pPr>
            <a:lvl3pPr marL="540000" indent="-180000">
              <a:spcBef>
                <a:spcPts val="400"/>
              </a:spcBef>
              <a:defRPr sz="1200"/>
            </a:lvl3pPr>
            <a:lvl4pPr marL="720000" indent="-180000">
              <a:spcBef>
                <a:spcPts val="400"/>
              </a:spcBef>
              <a:defRPr sz="1200"/>
            </a:lvl4pPr>
            <a:lvl5pPr marL="900000" indent="-180000">
              <a:spcBef>
                <a:spcPts val="400"/>
              </a:spcBef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4" name="Bildplatzhalter 7">
            <a:extLst>
              <a:ext uri="{FF2B5EF4-FFF2-40B4-BE49-F238E27FC236}">
                <a16:creationId xmlns:a16="http://schemas.microsoft.com/office/drawing/2014/main" id="{58381F85-FBE0-4B87-965A-27986BB9225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406247" y="1730476"/>
            <a:ext cx="1969028" cy="1455637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14709D8A-84EE-442A-AD77-03395E2ECC6F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3406246" y="3435552"/>
            <a:ext cx="1969028" cy="2424014"/>
          </a:xfrm>
        </p:spPr>
        <p:txBody>
          <a:bodyPr/>
          <a:lstStyle>
            <a:lvl1pPr marL="180000" indent="-180000">
              <a:spcBef>
                <a:spcPts val="400"/>
              </a:spcBef>
              <a:defRPr sz="1200"/>
            </a:lvl1pPr>
            <a:lvl2pPr marL="360000" indent="-180000">
              <a:spcBef>
                <a:spcPts val="400"/>
              </a:spcBef>
              <a:defRPr sz="1200"/>
            </a:lvl2pPr>
            <a:lvl3pPr marL="540000" indent="-180000">
              <a:spcBef>
                <a:spcPts val="400"/>
              </a:spcBef>
              <a:defRPr sz="1200"/>
            </a:lvl3pPr>
            <a:lvl4pPr marL="720000" indent="-180000">
              <a:spcBef>
                <a:spcPts val="400"/>
              </a:spcBef>
              <a:defRPr sz="1200"/>
            </a:lvl4pPr>
            <a:lvl5pPr marL="900000" indent="-180000">
              <a:spcBef>
                <a:spcPts val="400"/>
              </a:spcBef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8" name="Bildplatzhalter 7">
            <a:extLst>
              <a:ext uri="{FF2B5EF4-FFF2-40B4-BE49-F238E27FC236}">
                <a16:creationId xmlns:a16="http://schemas.microsoft.com/office/drawing/2014/main" id="{067CB5B5-A2BB-4518-91E2-6F979EEF6379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143097" y="1730476"/>
            <a:ext cx="1969028" cy="1455637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9" name="Inhaltsplatzhalter 2">
            <a:extLst>
              <a:ext uri="{FF2B5EF4-FFF2-40B4-BE49-F238E27FC236}">
                <a16:creationId xmlns:a16="http://schemas.microsoft.com/office/drawing/2014/main" id="{76199B61-EE27-4DA9-BD7B-94CC7A86BEA3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6143096" y="3435552"/>
            <a:ext cx="1969028" cy="2424014"/>
          </a:xfrm>
        </p:spPr>
        <p:txBody>
          <a:bodyPr/>
          <a:lstStyle>
            <a:lvl1pPr marL="180000" indent="-180000">
              <a:spcBef>
                <a:spcPts val="400"/>
              </a:spcBef>
              <a:defRPr sz="1200"/>
            </a:lvl1pPr>
            <a:lvl2pPr marL="360000" indent="-180000">
              <a:spcBef>
                <a:spcPts val="400"/>
              </a:spcBef>
              <a:defRPr sz="1200"/>
            </a:lvl2pPr>
            <a:lvl3pPr marL="540000" indent="-180000">
              <a:spcBef>
                <a:spcPts val="400"/>
              </a:spcBef>
              <a:defRPr sz="1200"/>
            </a:lvl3pPr>
            <a:lvl4pPr marL="720000" indent="-180000">
              <a:spcBef>
                <a:spcPts val="400"/>
              </a:spcBef>
              <a:defRPr sz="1200"/>
            </a:lvl4pPr>
            <a:lvl5pPr marL="900000" indent="-180000">
              <a:spcBef>
                <a:spcPts val="400"/>
              </a:spcBef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0" name="Bildplatzhalter 7">
            <a:extLst>
              <a:ext uri="{FF2B5EF4-FFF2-40B4-BE49-F238E27FC236}">
                <a16:creationId xmlns:a16="http://schemas.microsoft.com/office/drawing/2014/main" id="{5F92465B-5CEE-4D10-87C1-44E75207F230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867775" y="1727198"/>
            <a:ext cx="1969028" cy="1455637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21" name="Inhaltsplatzhalter 2">
            <a:extLst>
              <a:ext uri="{FF2B5EF4-FFF2-40B4-BE49-F238E27FC236}">
                <a16:creationId xmlns:a16="http://schemas.microsoft.com/office/drawing/2014/main" id="{492F6FA3-F76C-4FAD-82E2-FF04632B24A2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8867774" y="3432274"/>
            <a:ext cx="1969028" cy="2424014"/>
          </a:xfrm>
        </p:spPr>
        <p:txBody>
          <a:bodyPr/>
          <a:lstStyle>
            <a:lvl1pPr marL="180000" indent="-180000">
              <a:spcBef>
                <a:spcPts val="400"/>
              </a:spcBef>
              <a:defRPr sz="1200"/>
            </a:lvl1pPr>
            <a:lvl2pPr marL="360000" indent="-180000">
              <a:spcBef>
                <a:spcPts val="400"/>
              </a:spcBef>
              <a:defRPr sz="1200"/>
            </a:lvl2pPr>
            <a:lvl3pPr marL="540000" indent="-180000">
              <a:spcBef>
                <a:spcPts val="400"/>
              </a:spcBef>
              <a:defRPr sz="1200"/>
            </a:lvl3pPr>
            <a:lvl4pPr marL="720000" indent="-180000">
              <a:spcBef>
                <a:spcPts val="400"/>
              </a:spcBef>
              <a:defRPr sz="1200"/>
            </a:lvl4pPr>
            <a:lvl5pPr marL="900000" indent="-180000">
              <a:spcBef>
                <a:spcPts val="400"/>
              </a:spcBef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1577CA3-498E-4EF0-B69B-0187E2044277}"/>
              </a:ext>
            </a:extLst>
          </p:cNvPr>
          <p:cNvSpPr>
            <a:spLocks noGrp="1"/>
          </p:cNvSpPr>
          <p:nvPr>
            <p:ph type="dt" sz="half" idx="20"/>
          </p:nvPr>
        </p:nvSpPr>
        <p:spPr>
          <a:xfrm>
            <a:off x="9545680" y="6492874"/>
            <a:ext cx="1296987" cy="365125"/>
          </a:xfrm>
          <a:prstGeom prst="rect">
            <a:avLst/>
          </a:prstGeom>
        </p:spPr>
        <p:txBody>
          <a:bodyPr/>
          <a:lstStyle/>
          <a:p>
            <a:fld id="{42A297C8-0F50-4734-A1E1-A216ABC70CFF}" type="datetime1">
              <a:rPr lang="en-GB" smtClean="0"/>
              <a:t>14/05/2021</a:t>
            </a:fld>
            <a:endParaRPr lang="en-GB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635D2130-C416-4A10-9FCB-BEA5CD1798C5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GB"/>
              <a:t>Presentation title | City, month day, year</a:t>
            </a:r>
            <a:endParaRPr lang="en-GB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E789D94-2995-47CA-BD73-D68ADAD50282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0A6ABA92-B65E-42F5-BB28-73DA50746AED}" type="slidenum">
              <a:rPr lang="en-GB" smtClean="0"/>
              <a:pPr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373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content heav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92966-A211-4F6E-9170-972BCF45C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984" y="757238"/>
            <a:ext cx="10850033" cy="727076"/>
          </a:xfrm>
        </p:spPr>
        <p:txBody>
          <a:bodyPr/>
          <a:lstStyle>
            <a:lvl1pPr>
              <a:lnSpc>
                <a:spcPts val="2200"/>
              </a:lnSpc>
              <a:defRPr sz="2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E6DDF3-5C05-48D7-B14F-C1A55FED1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985" y="1727201"/>
            <a:ext cx="8809566" cy="4127399"/>
          </a:xfrm>
        </p:spPr>
        <p:txBody>
          <a:bodyPr/>
          <a:lstStyle>
            <a:lvl1pPr marL="270000" indent="-270000">
              <a:spcBef>
                <a:spcPts val="900"/>
              </a:spcBef>
              <a:defRPr sz="1500"/>
            </a:lvl1pPr>
            <a:lvl2pPr marL="540000" indent="-270000">
              <a:spcBef>
                <a:spcPts val="900"/>
              </a:spcBef>
              <a:defRPr sz="1500"/>
            </a:lvl2pPr>
            <a:lvl3pPr marL="810000" indent="-270000">
              <a:spcBef>
                <a:spcPts val="900"/>
              </a:spcBef>
              <a:defRPr sz="1500"/>
            </a:lvl3pPr>
            <a:lvl4pPr marL="1080000" indent="-270000">
              <a:spcBef>
                <a:spcPts val="900"/>
              </a:spcBef>
              <a:defRPr sz="1500"/>
            </a:lvl4pPr>
            <a:lvl5pPr marL="1350000" indent="-270000">
              <a:spcBef>
                <a:spcPts val="900"/>
              </a:spcBef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624785F-B696-4169-AC9A-1C516FE259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545680" y="6492874"/>
            <a:ext cx="1296987" cy="365125"/>
          </a:xfrm>
          <a:prstGeom prst="rect">
            <a:avLst/>
          </a:prstGeom>
        </p:spPr>
        <p:txBody>
          <a:bodyPr/>
          <a:lstStyle/>
          <a:p>
            <a:fld id="{289E6CE8-8BD8-4548-B4F5-6576A2FFEB83}" type="datetime1">
              <a:rPr lang="en-GB" smtClean="0"/>
              <a:t>14/05/2021</a:t>
            </a:fld>
            <a:endParaRPr lang="en-GB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DC0577A-8D0E-460B-8741-8F7FB15B6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 | City, month day, year</a:t>
            </a:r>
            <a:endParaRPr lang="en-GB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591B07B-135E-4905-B3C8-A928153F1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BA92-B65E-42F5-BB28-73DA50746AED}" type="slidenum">
              <a:rPr lang="en-GB" smtClean="0"/>
              <a:pPr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45076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, content heav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92966-A211-4F6E-9170-972BCF45C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984" y="757238"/>
            <a:ext cx="10850033" cy="727076"/>
          </a:xfrm>
        </p:spPr>
        <p:txBody>
          <a:bodyPr/>
          <a:lstStyle>
            <a:lvl1pPr>
              <a:lnSpc>
                <a:spcPts val="2200"/>
              </a:lnSpc>
              <a:defRPr sz="2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E6DDF3-5C05-48D7-B14F-C1A55FED1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984" y="1727201"/>
            <a:ext cx="5376333" cy="4127399"/>
          </a:xfrm>
        </p:spPr>
        <p:txBody>
          <a:bodyPr/>
          <a:lstStyle>
            <a:lvl1pPr marL="270000" indent="-270000">
              <a:spcBef>
                <a:spcPts val="900"/>
              </a:spcBef>
              <a:defRPr sz="1500"/>
            </a:lvl1pPr>
            <a:lvl2pPr marL="540000" indent="-270000">
              <a:spcBef>
                <a:spcPts val="900"/>
              </a:spcBef>
              <a:defRPr sz="1500"/>
            </a:lvl2pPr>
            <a:lvl3pPr marL="810000" indent="-270000">
              <a:spcBef>
                <a:spcPts val="900"/>
              </a:spcBef>
              <a:defRPr sz="1500"/>
            </a:lvl3pPr>
            <a:lvl4pPr marL="1080000" indent="-270000">
              <a:spcBef>
                <a:spcPts val="900"/>
              </a:spcBef>
              <a:defRPr sz="1500"/>
            </a:lvl4pPr>
            <a:lvl5pPr marL="1350000" indent="-270000">
              <a:spcBef>
                <a:spcPts val="900"/>
              </a:spcBef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CC1D20DC-4B38-4B9B-8254-3066B60573C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44686" y="1727201"/>
            <a:ext cx="5376333" cy="4127399"/>
          </a:xfrm>
        </p:spPr>
        <p:txBody>
          <a:bodyPr/>
          <a:lstStyle>
            <a:lvl1pPr marL="270000" indent="-270000">
              <a:spcBef>
                <a:spcPts val="900"/>
              </a:spcBef>
              <a:defRPr sz="1500"/>
            </a:lvl1pPr>
            <a:lvl2pPr marL="540000" indent="-270000">
              <a:spcBef>
                <a:spcPts val="900"/>
              </a:spcBef>
              <a:defRPr sz="1500"/>
            </a:lvl2pPr>
            <a:lvl3pPr marL="810000" indent="-270000">
              <a:spcBef>
                <a:spcPts val="900"/>
              </a:spcBef>
              <a:defRPr sz="1500"/>
            </a:lvl3pPr>
            <a:lvl4pPr marL="1080000" indent="-270000">
              <a:spcBef>
                <a:spcPts val="900"/>
              </a:spcBef>
              <a:defRPr sz="1500"/>
            </a:lvl4pPr>
            <a:lvl5pPr marL="1350000" indent="-270000">
              <a:spcBef>
                <a:spcPts val="900"/>
              </a:spcBef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70087C9-71D2-4882-9FCB-6FD0A1FF557B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9545680" y="6492874"/>
            <a:ext cx="1296987" cy="365125"/>
          </a:xfrm>
          <a:prstGeom prst="rect">
            <a:avLst/>
          </a:prstGeom>
        </p:spPr>
        <p:txBody>
          <a:bodyPr/>
          <a:lstStyle/>
          <a:p>
            <a:fld id="{37E94A80-FC16-4D3D-A2F2-B62F583290E3}" type="datetime1">
              <a:rPr lang="en-GB" smtClean="0"/>
              <a:t>14/05/2021</a:t>
            </a:fld>
            <a:endParaRPr lang="en-GB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8DB1E52B-282F-4D83-809B-C4BF486C005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/>
              <a:t>Presentation title | City, month day, year</a:t>
            </a:r>
            <a:endParaRPr lang="en-GB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87CC9051-043C-4A8B-9E03-9F649DEA09E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A6ABA92-B65E-42F5-BB28-73DA50746AED}" type="slidenum">
              <a:rPr lang="en-GB" smtClean="0"/>
              <a:pPr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5498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O Spine Titl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>
            <a:extLst>
              <a:ext uri="{FF2B5EF4-FFF2-40B4-BE49-F238E27FC236}">
                <a16:creationId xmlns:a16="http://schemas.microsoft.com/office/drawing/2014/main" id="{65458664-717D-4C93-B59D-D0D05AACA8E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638D35A-86D7-4823-BC28-0DD441E0B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985" y="2214564"/>
            <a:ext cx="6756928" cy="2428875"/>
          </a:xfrm>
        </p:spPr>
        <p:txBody>
          <a:bodyPr/>
          <a:lstStyle>
            <a:lvl1pPr>
              <a:lnSpc>
                <a:spcPts val="3400"/>
              </a:lnSpc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14C155D1-A4F6-4513-A30D-11D54893524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58813" y="262000"/>
            <a:ext cx="653796" cy="574548"/>
          </a:xfrm>
          <a:prstGeom prst="rect">
            <a:avLst/>
          </a:prstGeom>
        </p:spPr>
      </p:pic>
      <p:sp>
        <p:nvSpPr>
          <p:cNvPr id="17" name="Textplatzhalter 8">
            <a:extLst>
              <a:ext uri="{FF2B5EF4-FFF2-40B4-BE49-F238E27FC236}">
                <a16:creationId xmlns:a16="http://schemas.microsoft.com/office/drawing/2014/main" id="{8D66E11F-3145-4000-B22E-87225A95F78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8813" y="5856290"/>
            <a:ext cx="3348037" cy="246062"/>
          </a:xfrm>
        </p:spPr>
        <p:txBody>
          <a:bodyPr/>
          <a:lstStyle>
            <a:lvl1pPr marL="0" indent="0">
              <a:buNone/>
              <a:defRPr sz="1500" b="1">
                <a:solidFill>
                  <a:schemeClr val="tx2"/>
                </a:solidFill>
              </a:defRPr>
            </a:lvl1pPr>
            <a:lvl2pPr marL="342000" indent="0">
              <a:buNone/>
              <a:defRPr sz="1500" b="1">
                <a:solidFill>
                  <a:schemeClr val="bg1"/>
                </a:solidFill>
              </a:defRPr>
            </a:lvl2pPr>
            <a:lvl3pPr marL="684000" indent="0">
              <a:buNone/>
              <a:defRPr sz="1500" b="1">
                <a:solidFill>
                  <a:schemeClr val="bg1"/>
                </a:solidFill>
              </a:defRPr>
            </a:lvl3pPr>
            <a:lvl4pPr marL="1026000" indent="0">
              <a:buNone/>
              <a:defRPr sz="1500" b="1">
                <a:solidFill>
                  <a:schemeClr val="bg1"/>
                </a:solidFill>
              </a:defRPr>
            </a:lvl4pPr>
            <a:lvl5pPr marL="1368000" indent="0">
              <a:buNone/>
              <a:defRPr sz="15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Presenter’s name</a:t>
            </a:r>
            <a:endParaRPr lang="en-GB" dirty="0"/>
          </a:p>
        </p:txBody>
      </p:sp>
      <p:sp>
        <p:nvSpPr>
          <p:cNvPr id="18" name="Textplatzhalter 8">
            <a:extLst>
              <a:ext uri="{FF2B5EF4-FFF2-40B4-BE49-F238E27FC236}">
                <a16:creationId xmlns:a16="http://schemas.microsoft.com/office/drawing/2014/main" id="{8B54BC9C-ECC1-4E28-81DD-D31AB1E0578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8812" y="6102352"/>
            <a:ext cx="3348037" cy="206376"/>
          </a:xfrm>
        </p:spPr>
        <p:txBody>
          <a:bodyPr anchor="b" anchorCtr="0"/>
          <a:lstStyle>
            <a:lvl1pPr marL="0" indent="0">
              <a:buNone/>
              <a:defRPr sz="1500" b="0">
                <a:solidFill>
                  <a:schemeClr val="tx2"/>
                </a:solidFill>
              </a:defRPr>
            </a:lvl1pPr>
            <a:lvl2pPr marL="342000" indent="0">
              <a:buNone/>
              <a:defRPr sz="1500" b="1">
                <a:solidFill>
                  <a:schemeClr val="bg1"/>
                </a:solidFill>
              </a:defRPr>
            </a:lvl2pPr>
            <a:lvl3pPr marL="684000" indent="0">
              <a:buNone/>
              <a:defRPr sz="1500" b="1">
                <a:solidFill>
                  <a:schemeClr val="bg1"/>
                </a:solidFill>
              </a:defRPr>
            </a:lvl3pPr>
            <a:lvl4pPr marL="1026000" indent="0">
              <a:buNone/>
              <a:defRPr sz="1500" b="1">
                <a:solidFill>
                  <a:schemeClr val="bg1"/>
                </a:solidFill>
              </a:defRPr>
            </a:lvl4pPr>
            <a:lvl5pPr marL="1368000" indent="0">
              <a:buNone/>
              <a:defRPr sz="15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Presenter’s title </a:t>
            </a:r>
            <a:endParaRPr lang="en-GB" dirty="0"/>
          </a:p>
        </p:txBody>
      </p:sp>
      <p:sp>
        <p:nvSpPr>
          <p:cNvPr id="19" name="Textplatzhalter 8">
            <a:extLst>
              <a:ext uri="{FF2B5EF4-FFF2-40B4-BE49-F238E27FC236}">
                <a16:creationId xmlns:a16="http://schemas.microsoft.com/office/drawing/2014/main" id="{80BB72F2-23F4-4B20-A5C5-63768CDD64F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079876" y="5861053"/>
            <a:ext cx="3348037" cy="246062"/>
          </a:xfrm>
        </p:spPr>
        <p:txBody>
          <a:bodyPr/>
          <a:lstStyle>
            <a:lvl1pPr marL="0" indent="0">
              <a:buNone/>
              <a:defRPr sz="1500" b="1">
                <a:solidFill>
                  <a:schemeClr val="tx2"/>
                </a:solidFill>
              </a:defRPr>
            </a:lvl1pPr>
            <a:lvl2pPr marL="342000" indent="0">
              <a:buNone/>
              <a:defRPr sz="1500" b="1">
                <a:solidFill>
                  <a:schemeClr val="bg1"/>
                </a:solidFill>
              </a:defRPr>
            </a:lvl2pPr>
            <a:lvl3pPr marL="684000" indent="0">
              <a:buNone/>
              <a:defRPr sz="1500" b="1">
                <a:solidFill>
                  <a:schemeClr val="bg1"/>
                </a:solidFill>
              </a:defRPr>
            </a:lvl3pPr>
            <a:lvl4pPr marL="1026000" indent="0">
              <a:buNone/>
              <a:defRPr sz="1500" b="1">
                <a:solidFill>
                  <a:schemeClr val="bg1"/>
                </a:solidFill>
              </a:defRPr>
            </a:lvl4pPr>
            <a:lvl5pPr marL="1368000" indent="0">
              <a:buNone/>
              <a:defRPr sz="15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Meeting</a:t>
            </a:r>
            <a:endParaRPr lang="en-GB" dirty="0"/>
          </a:p>
        </p:txBody>
      </p:sp>
      <p:sp>
        <p:nvSpPr>
          <p:cNvPr id="20" name="Textplatzhalter 8">
            <a:extLst>
              <a:ext uri="{FF2B5EF4-FFF2-40B4-BE49-F238E27FC236}">
                <a16:creationId xmlns:a16="http://schemas.microsoft.com/office/drawing/2014/main" id="{C24DD80A-E042-4958-BC1F-9BFC3BB0B5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79875" y="6107115"/>
            <a:ext cx="3348037" cy="206376"/>
          </a:xfrm>
        </p:spPr>
        <p:txBody>
          <a:bodyPr anchor="b" anchorCtr="0"/>
          <a:lstStyle>
            <a:lvl1pPr marL="0" indent="0">
              <a:buNone/>
              <a:defRPr sz="1500" b="0">
                <a:solidFill>
                  <a:schemeClr val="tx2"/>
                </a:solidFill>
              </a:defRPr>
            </a:lvl1pPr>
            <a:lvl2pPr marL="342000" indent="0">
              <a:buNone/>
              <a:defRPr sz="1500" b="1">
                <a:solidFill>
                  <a:schemeClr val="bg1"/>
                </a:solidFill>
              </a:defRPr>
            </a:lvl2pPr>
            <a:lvl3pPr marL="684000" indent="0">
              <a:buNone/>
              <a:defRPr sz="1500" b="1">
                <a:solidFill>
                  <a:schemeClr val="bg1"/>
                </a:solidFill>
              </a:defRPr>
            </a:lvl3pPr>
            <a:lvl4pPr marL="1026000" indent="0">
              <a:buNone/>
              <a:defRPr sz="1500" b="1">
                <a:solidFill>
                  <a:schemeClr val="bg1"/>
                </a:solidFill>
              </a:defRPr>
            </a:lvl4pPr>
            <a:lvl5pPr marL="1368000" indent="0">
              <a:buNone/>
              <a:defRPr sz="15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City, month day, year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1666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hapter titl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fik 15">
            <a:extLst>
              <a:ext uri="{FF2B5EF4-FFF2-40B4-BE49-F238E27FC236}">
                <a16:creationId xmlns:a16="http://schemas.microsoft.com/office/drawing/2014/main" id="{A944C1AA-7311-4CAD-85EA-0F55FD5AEE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2" name="Titel 1">
            <a:extLst>
              <a:ext uri="{FF2B5EF4-FFF2-40B4-BE49-F238E27FC236}">
                <a16:creationId xmlns:a16="http://schemas.microsoft.com/office/drawing/2014/main" id="{0B31BD1C-DAFA-144D-9AD3-F1B14A317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812" y="2214564"/>
            <a:ext cx="9505951" cy="728661"/>
          </a:xfrm>
        </p:spPr>
        <p:txBody>
          <a:bodyPr/>
          <a:lstStyle>
            <a:lvl1pPr>
              <a:lnSpc>
                <a:spcPts val="34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3642E5B-96F1-864B-935C-AACC45962FB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8812" y="2943226"/>
            <a:ext cx="9505951" cy="2184400"/>
          </a:xfrm>
        </p:spPr>
        <p:txBody>
          <a:bodyPr/>
          <a:lstStyle>
            <a:lvl1pPr marL="0" indent="0">
              <a:buNone/>
              <a:defRPr sz="3200">
                <a:solidFill>
                  <a:srgbClr val="FFFFFF"/>
                </a:solidFill>
              </a:defRPr>
            </a:lvl1pPr>
            <a:lvl2pPr marL="342000" indent="0">
              <a:buNone/>
              <a:defRPr/>
            </a:lvl2pPr>
            <a:lvl3pPr marL="684000" indent="0">
              <a:buNone/>
              <a:defRPr/>
            </a:lvl3pPr>
            <a:lvl4pPr marL="1026000" indent="0">
              <a:buNone/>
              <a:defRPr/>
            </a:lvl4pPr>
            <a:lvl5pPr marL="1368000" indent="0">
              <a:buNone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8379F31A-E238-6F45-9F6D-B7A74855A5E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979975" y="6312000"/>
            <a:ext cx="553212" cy="290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6908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E6DDF3-5C05-48D7-B14F-C1A55FED1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985" y="1727201"/>
            <a:ext cx="8809566" cy="4127399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2B256EA-81AE-45B3-8DA4-285327505D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545680" y="6492874"/>
            <a:ext cx="1296987" cy="365125"/>
          </a:xfrm>
          <a:prstGeom prst="rect">
            <a:avLst/>
          </a:prstGeom>
        </p:spPr>
        <p:txBody>
          <a:bodyPr/>
          <a:lstStyle/>
          <a:p>
            <a:fld id="{2994274C-68F3-49F5-94E2-46B1A402810C}" type="datetime1">
              <a:rPr lang="en-GB" smtClean="0"/>
              <a:t>14/05/2021</a:t>
            </a:fld>
            <a:endParaRPr lang="en-GB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16CA74-E45D-40A6-8379-8D4F021C4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 | City, month day, year</a:t>
            </a:r>
            <a:endParaRPr lang="en-GB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329518C-D73A-4A70-9B27-70B301746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BA92-B65E-42F5-BB28-73DA50746AED}" type="slidenum">
              <a:rPr lang="en-GB" smtClean="0"/>
              <a:pPr/>
              <a:t>‹nº›</a:t>
            </a:fld>
            <a:endParaRPr lang="en-GB" dirty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B575ACED-1ED6-F74A-BD98-0A0812E6F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984" y="517526"/>
            <a:ext cx="10850033" cy="966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4232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92966-A211-4F6E-9170-972BCF45C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984" y="757238"/>
            <a:ext cx="10850033" cy="727076"/>
          </a:xfrm>
        </p:spPr>
        <p:txBody>
          <a:bodyPr/>
          <a:lstStyle>
            <a:lvl1pPr>
              <a:lnSpc>
                <a:spcPts val="2200"/>
              </a:lnSpc>
              <a:defRPr sz="2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E6DDF3-5C05-48D7-B14F-C1A55FED1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6725" y="1733549"/>
            <a:ext cx="4032250" cy="4127399"/>
          </a:xfrm>
        </p:spPr>
        <p:txBody>
          <a:bodyPr/>
          <a:lstStyle>
            <a:lvl1pPr>
              <a:spcBef>
                <a:spcPts val="6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70C9E6CA-E780-4BEA-AB33-52E77BE5A54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70984" y="1727199"/>
            <a:ext cx="5376333" cy="3400426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47471FB-96A5-48A0-86D1-4371B67AFE9C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9545680" y="6492874"/>
            <a:ext cx="1296987" cy="365125"/>
          </a:xfrm>
          <a:prstGeom prst="rect">
            <a:avLst/>
          </a:prstGeom>
        </p:spPr>
        <p:txBody>
          <a:bodyPr/>
          <a:lstStyle/>
          <a:p>
            <a:fld id="{11E5515A-F320-44A1-8D49-B473EA047095}" type="datetime1">
              <a:rPr lang="en-GB" smtClean="0"/>
              <a:t>14/05/2021</a:t>
            </a:fld>
            <a:endParaRPr lang="en-GB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4D3F4394-D553-4B55-A3A4-11E33E89186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/>
              <a:t>Presentation title | City, month day, year</a:t>
            </a:r>
            <a:endParaRPr lang="en-GB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70DD2CDD-8E40-4FA1-BCE2-A0663B10DCB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A6ABA92-B65E-42F5-BB28-73DA50746AED}" type="slidenum">
              <a:rPr lang="en-GB" smtClean="0"/>
              <a:pPr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6823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92966-A211-4F6E-9170-972BCF45C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984" y="757238"/>
            <a:ext cx="10850033" cy="727076"/>
          </a:xfrm>
        </p:spPr>
        <p:txBody>
          <a:bodyPr/>
          <a:lstStyle>
            <a:lvl1pPr>
              <a:lnSpc>
                <a:spcPts val="2200"/>
              </a:lnSpc>
              <a:defRPr sz="2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E6DDF3-5C05-48D7-B14F-C1A55FED1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984" y="4884737"/>
            <a:ext cx="4704289" cy="969861"/>
          </a:xfrm>
        </p:spPr>
        <p:txBody>
          <a:bodyPr/>
          <a:lstStyle>
            <a:lvl1pPr>
              <a:spcBef>
                <a:spcPts val="6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70C9E6CA-E780-4BEA-AB33-52E77BE5A54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70985" y="1727199"/>
            <a:ext cx="4704290" cy="2916239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37D0A741-A793-4B42-8225-37550EA0E43A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144685" y="4884737"/>
            <a:ext cx="4704288" cy="969861"/>
          </a:xfrm>
        </p:spPr>
        <p:txBody>
          <a:bodyPr/>
          <a:lstStyle>
            <a:lvl1pPr>
              <a:spcBef>
                <a:spcPts val="6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3" name="Bildplatzhalter 7">
            <a:extLst>
              <a:ext uri="{FF2B5EF4-FFF2-40B4-BE49-F238E27FC236}">
                <a16:creationId xmlns:a16="http://schemas.microsoft.com/office/drawing/2014/main" id="{333807CB-4C73-4E3B-A1D1-85D927EA658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144685" y="1727199"/>
            <a:ext cx="4704290" cy="2916239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093A80E-599D-432B-8C41-54B2F6B6B52A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9545680" y="6492874"/>
            <a:ext cx="1296987" cy="365125"/>
          </a:xfrm>
          <a:prstGeom prst="rect">
            <a:avLst/>
          </a:prstGeom>
        </p:spPr>
        <p:txBody>
          <a:bodyPr/>
          <a:lstStyle/>
          <a:p>
            <a:fld id="{F6EF9CF4-0B74-43E2-9788-AD064AC8A35A}" type="datetime1">
              <a:rPr lang="en-GB" smtClean="0"/>
              <a:t>14/05/2021</a:t>
            </a:fld>
            <a:endParaRPr lang="en-GB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0B25E341-8B9A-4644-AED5-D79F2731B8ED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GB"/>
              <a:t>Presentation title | City, month day, year</a:t>
            </a:r>
            <a:endParaRPr lang="en-GB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3E5951C6-963E-4674-91CC-8E8F1F645AFA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0A6ABA92-B65E-42F5-BB28-73DA50746AED}" type="slidenum">
              <a:rPr lang="en-GB" smtClean="0"/>
              <a:pPr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6065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92966-A211-4F6E-9170-972BCF45C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984" y="757238"/>
            <a:ext cx="10850033" cy="727076"/>
          </a:xfrm>
        </p:spPr>
        <p:txBody>
          <a:bodyPr/>
          <a:lstStyle>
            <a:lvl1pPr>
              <a:lnSpc>
                <a:spcPts val="2200"/>
              </a:lnSpc>
              <a:defRPr sz="2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E6DDF3-5C05-48D7-B14F-C1A55FED1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985" y="3430690"/>
            <a:ext cx="1969028" cy="2425599"/>
          </a:xfrm>
        </p:spPr>
        <p:txBody>
          <a:bodyPr/>
          <a:lstStyle>
            <a:lvl1pPr>
              <a:spcBef>
                <a:spcPts val="6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70C9E6CA-E780-4BEA-AB33-52E77BE5A54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70985" y="1727199"/>
            <a:ext cx="1969028" cy="1455637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0BC7BB4E-BF1F-4D9E-97F1-898AFD41A41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3406247" y="3433967"/>
            <a:ext cx="1969028" cy="2425599"/>
          </a:xfrm>
        </p:spPr>
        <p:txBody>
          <a:bodyPr/>
          <a:lstStyle>
            <a:lvl1pPr>
              <a:spcBef>
                <a:spcPts val="6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3" name="Bildplatzhalter 7">
            <a:extLst>
              <a:ext uri="{FF2B5EF4-FFF2-40B4-BE49-F238E27FC236}">
                <a16:creationId xmlns:a16="http://schemas.microsoft.com/office/drawing/2014/main" id="{E2CCE0D8-AC8D-4905-A013-7F31E747D1D4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406247" y="1730476"/>
            <a:ext cx="1969028" cy="1455637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6" name="Inhaltsplatzhalter 2">
            <a:extLst>
              <a:ext uri="{FF2B5EF4-FFF2-40B4-BE49-F238E27FC236}">
                <a16:creationId xmlns:a16="http://schemas.microsoft.com/office/drawing/2014/main" id="{8186687C-479E-4FF8-8933-75FC36163FD1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6132513" y="3430689"/>
            <a:ext cx="1969028" cy="2425599"/>
          </a:xfrm>
        </p:spPr>
        <p:txBody>
          <a:bodyPr/>
          <a:lstStyle>
            <a:lvl1pPr>
              <a:spcBef>
                <a:spcPts val="6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7" name="Bildplatzhalter 7">
            <a:extLst>
              <a:ext uri="{FF2B5EF4-FFF2-40B4-BE49-F238E27FC236}">
                <a16:creationId xmlns:a16="http://schemas.microsoft.com/office/drawing/2014/main" id="{A257245C-F172-4383-8396-BCF83CC109F8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132513" y="1727198"/>
            <a:ext cx="1969028" cy="1455637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8" name="Inhaltsplatzhalter 2">
            <a:extLst>
              <a:ext uri="{FF2B5EF4-FFF2-40B4-BE49-F238E27FC236}">
                <a16:creationId xmlns:a16="http://schemas.microsoft.com/office/drawing/2014/main" id="{861E2ECD-CB24-4B91-8A9B-259A67613C3F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8879418" y="3433967"/>
            <a:ext cx="1969028" cy="2425599"/>
          </a:xfrm>
        </p:spPr>
        <p:txBody>
          <a:bodyPr/>
          <a:lstStyle>
            <a:lvl1pPr>
              <a:spcBef>
                <a:spcPts val="6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9" name="Bildplatzhalter 7">
            <a:extLst>
              <a:ext uri="{FF2B5EF4-FFF2-40B4-BE49-F238E27FC236}">
                <a16:creationId xmlns:a16="http://schemas.microsoft.com/office/drawing/2014/main" id="{2803E856-D15C-4C2A-99FD-4D63E5C34E30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8879418" y="1730476"/>
            <a:ext cx="1969028" cy="1455637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E2631A0-A48E-40DE-B345-040D1DFF065E}"/>
              </a:ext>
            </a:extLst>
          </p:cNvPr>
          <p:cNvSpPr>
            <a:spLocks noGrp="1"/>
          </p:cNvSpPr>
          <p:nvPr>
            <p:ph type="dt" sz="half" idx="20"/>
          </p:nvPr>
        </p:nvSpPr>
        <p:spPr>
          <a:xfrm>
            <a:off x="9545680" y="6492874"/>
            <a:ext cx="1296987" cy="365125"/>
          </a:xfrm>
          <a:prstGeom prst="rect">
            <a:avLst/>
          </a:prstGeom>
        </p:spPr>
        <p:txBody>
          <a:bodyPr/>
          <a:lstStyle/>
          <a:p>
            <a:fld id="{BC0F0D0C-4C4E-4AF7-9447-A43862A463C7}" type="datetime1">
              <a:rPr lang="en-GB" smtClean="0"/>
              <a:t>14/05/2021</a:t>
            </a:fld>
            <a:endParaRPr lang="en-GB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FDB65DAD-51A4-460F-8628-5D55171F61AE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GB"/>
              <a:t>Presentation title | City, month day, year</a:t>
            </a:r>
            <a:endParaRPr lang="en-GB" dirty="0"/>
          </a:p>
        </p:txBody>
      </p:sp>
      <p:sp>
        <p:nvSpPr>
          <p:cNvPr id="20" name="Foliennummernplatzhalter 19">
            <a:extLst>
              <a:ext uri="{FF2B5EF4-FFF2-40B4-BE49-F238E27FC236}">
                <a16:creationId xmlns:a16="http://schemas.microsoft.com/office/drawing/2014/main" id="{ED650EED-FA23-43C6-8098-A702770AE51D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0A6ABA92-B65E-42F5-BB28-73DA50746AED}" type="slidenum">
              <a:rPr lang="en-GB" smtClean="0"/>
              <a:pPr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433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 image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92966-A211-4F6E-9170-972BCF45C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984" y="757238"/>
            <a:ext cx="10850033" cy="727076"/>
          </a:xfrm>
        </p:spPr>
        <p:txBody>
          <a:bodyPr/>
          <a:lstStyle>
            <a:lvl1pPr>
              <a:lnSpc>
                <a:spcPts val="2200"/>
              </a:lnSpc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E6DDF3-5C05-48D7-B14F-C1A55FED1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6726" y="1727201"/>
            <a:ext cx="4704290" cy="4127399"/>
          </a:xfrm>
        </p:spPr>
        <p:txBody>
          <a:bodyPr/>
          <a:lstStyle>
            <a:lvl1pPr>
              <a:spcBef>
                <a:spcPts val="600"/>
              </a:spcBef>
              <a:defRPr>
                <a:solidFill>
                  <a:schemeClr val="bg1"/>
                </a:solidFill>
              </a:defRPr>
            </a:lvl1pPr>
            <a:lvl2pPr>
              <a:spcBef>
                <a:spcPts val="600"/>
              </a:spcBef>
              <a:defRPr>
                <a:solidFill>
                  <a:schemeClr val="bg1"/>
                </a:solidFill>
              </a:defRPr>
            </a:lvl2pPr>
            <a:lvl3pPr>
              <a:spcBef>
                <a:spcPts val="600"/>
              </a:spcBef>
              <a:defRPr>
                <a:solidFill>
                  <a:schemeClr val="bg1"/>
                </a:solidFill>
              </a:defRPr>
            </a:lvl3pPr>
            <a:lvl4pPr>
              <a:spcBef>
                <a:spcPts val="600"/>
              </a:spcBef>
              <a:defRPr>
                <a:solidFill>
                  <a:schemeClr val="bg1"/>
                </a:solidFill>
              </a:defRPr>
            </a:lvl4pPr>
            <a:lvl5pPr>
              <a:spcBef>
                <a:spcPts val="600"/>
              </a:spcBef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70C9E6CA-E780-4BEA-AB33-52E77BE5A54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70984" y="1727199"/>
            <a:ext cx="5376333" cy="3400426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Picture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D6DFA43D-7EFC-4422-899F-A44536AFB7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79975" y="6312000"/>
            <a:ext cx="553212" cy="290576"/>
          </a:xfrm>
          <a:prstGeom prst="rect">
            <a:avLst/>
          </a:prstGeom>
        </p:spPr>
      </p:pic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6FFF1D7-DD78-419D-9512-13FB62436630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9545680" y="6492874"/>
            <a:ext cx="12969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E550484-64C3-4F17-A8FE-73603E182376}" type="datetime1">
              <a:rPr lang="en-GB" smtClean="0"/>
              <a:t>14/05/2021</a:t>
            </a:fld>
            <a:endParaRPr lang="en-GB" dirty="0"/>
          </a:p>
        </p:txBody>
      </p:sp>
      <p:sp>
        <p:nvSpPr>
          <p:cNvPr id="11" name="Fußzeilenplatzhalter 10">
            <a:extLst>
              <a:ext uri="{FF2B5EF4-FFF2-40B4-BE49-F238E27FC236}">
                <a16:creationId xmlns:a16="http://schemas.microsoft.com/office/drawing/2014/main" id="{1D3F4572-84C0-4894-8CEE-3EA3427DBCE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Presentation title | City, month day, year</a:t>
            </a:r>
            <a:endParaRPr lang="en-GB" dirty="0"/>
          </a:p>
        </p:txBody>
      </p:sp>
      <p:sp>
        <p:nvSpPr>
          <p:cNvPr id="12" name="Foliennummernplatzhalter 11">
            <a:extLst>
              <a:ext uri="{FF2B5EF4-FFF2-40B4-BE49-F238E27FC236}">
                <a16:creationId xmlns:a16="http://schemas.microsoft.com/office/drawing/2014/main" id="{C091CBB9-0ED2-447E-B3AA-D8BD16CC1C4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A6ABA92-B65E-42F5-BB28-73DA50746AED}" type="slidenum">
              <a:rPr lang="en-GB" smtClean="0"/>
              <a:pPr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2395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 images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92966-A211-4F6E-9170-972BCF45C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984" y="757238"/>
            <a:ext cx="10850033" cy="727076"/>
          </a:xfrm>
        </p:spPr>
        <p:txBody>
          <a:bodyPr/>
          <a:lstStyle>
            <a:lvl1pPr>
              <a:lnSpc>
                <a:spcPts val="2200"/>
              </a:lnSpc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E6DDF3-5C05-48D7-B14F-C1A55FED1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984" y="4884737"/>
            <a:ext cx="4704289" cy="969861"/>
          </a:xfrm>
        </p:spPr>
        <p:txBody>
          <a:bodyPr/>
          <a:lstStyle>
            <a:lvl1pPr>
              <a:spcBef>
                <a:spcPts val="600"/>
              </a:spcBef>
              <a:defRPr>
                <a:solidFill>
                  <a:schemeClr val="bg1"/>
                </a:solidFill>
              </a:defRPr>
            </a:lvl1pPr>
            <a:lvl2pPr>
              <a:spcBef>
                <a:spcPts val="600"/>
              </a:spcBef>
              <a:defRPr>
                <a:solidFill>
                  <a:schemeClr val="bg1"/>
                </a:solidFill>
              </a:defRPr>
            </a:lvl2pPr>
            <a:lvl3pPr>
              <a:spcBef>
                <a:spcPts val="600"/>
              </a:spcBef>
              <a:defRPr>
                <a:solidFill>
                  <a:schemeClr val="bg1"/>
                </a:solidFill>
              </a:defRPr>
            </a:lvl3pPr>
            <a:lvl4pPr>
              <a:spcBef>
                <a:spcPts val="600"/>
              </a:spcBef>
              <a:defRPr>
                <a:solidFill>
                  <a:schemeClr val="bg1"/>
                </a:solidFill>
              </a:defRPr>
            </a:lvl4pPr>
            <a:lvl5pPr>
              <a:spcBef>
                <a:spcPts val="600"/>
              </a:spcBef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70C9E6CA-E780-4BEA-AB33-52E77BE5A54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70985" y="1727199"/>
            <a:ext cx="4704290" cy="2916239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37D0A741-A793-4B42-8225-37550EA0E43A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144684" y="4884737"/>
            <a:ext cx="4704289" cy="969861"/>
          </a:xfrm>
        </p:spPr>
        <p:txBody>
          <a:bodyPr/>
          <a:lstStyle>
            <a:lvl1pPr>
              <a:spcBef>
                <a:spcPts val="600"/>
              </a:spcBef>
              <a:defRPr>
                <a:solidFill>
                  <a:schemeClr val="bg1"/>
                </a:solidFill>
              </a:defRPr>
            </a:lvl1pPr>
            <a:lvl2pPr>
              <a:spcBef>
                <a:spcPts val="600"/>
              </a:spcBef>
              <a:defRPr>
                <a:solidFill>
                  <a:schemeClr val="bg1"/>
                </a:solidFill>
              </a:defRPr>
            </a:lvl2pPr>
            <a:lvl3pPr>
              <a:spcBef>
                <a:spcPts val="600"/>
              </a:spcBef>
              <a:defRPr>
                <a:solidFill>
                  <a:schemeClr val="bg1"/>
                </a:solidFill>
              </a:defRPr>
            </a:lvl3pPr>
            <a:lvl4pPr>
              <a:spcBef>
                <a:spcPts val="600"/>
              </a:spcBef>
              <a:defRPr>
                <a:solidFill>
                  <a:schemeClr val="bg1"/>
                </a:solidFill>
              </a:defRPr>
            </a:lvl4pPr>
            <a:lvl5pPr>
              <a:spcBef>
                <a:spcPts val="600"/>
              </a:spcBef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3" name="Bildplatzhalter 7">
            <a:extLst>
              <a:ext uri="{FF2B5EF4-FFF2-40B4-BE49-F238E27FC236}">
                <a16:creationId xmlns:a16="http://schemas.microsoft.com/office/drawing/2014/main" id="{333807CB-4C73-4E3B-A1D1-85D927EA658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144685" y="1727199"/>
            <a:ext cx="4704290" cy="2916239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Picture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A351F687-0163-4967-B0F7-21FAF91DDD1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79975" y="6312000"/>
            <a:ext cx="553212" cy="290576"/>
          </a:xfrm>
          <a:prstGeom prst="rect">
            <a:avLst/>
          </a:prstGeom>
        </p:spPr>
      </p:pic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74BE62D-A1E9-4187-B5E1-E34E2AA8A9CD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9545680" y="6492874"/>
            <a:ext cx="12969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88B498-0309-400C-B394-DB0B582E109B}" type="datetime1">
              <a:rPr lang="en-GB" smtClean="0"/>
              <a:t>14/05/2021</a:t>
            </a:fld>
            <a:endParaRPr lang="en-GB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CAB0BA80-3CFB-4DE1-A654-57231F6E9202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Presentation title | City, month day, year</a:t>
            </a:r>
            <a:endParaRPr lang="en-GB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C5A7C55E-8985-4FE6-B0DD-6F886D99BB73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A6ABA92-B65E-42F5-BB28-73DA50746AED}" type="slidenum">
              <a:rPr lang="en-GB" smtClean="0"/>
              <a:pPr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4730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mall images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92966-A211-4F6E-9170-972BCF45C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984" y="757238"/>
            <a:ext cx="10850033" cy="727076"/>
          </a:xfrm>
        </p:spPr>
        <p:txBody>
          <a:bodyPr/>
          <a:lstStyle>
            <a:lvl1pPr>
              <a:lnSpc>
                <a:spcPts val="2200"/>
              </a:lnSpc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E6DDF3-5C05-48D7-B14F-C1A55FED1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985" y="3430690"/>
            <a:ext cx="1969028" cy="2425599"/>
          </a:xfrm>
        </p:spPr>
        <p:txBody>
          <a:bodyPr/>
          <a:lstStyle>
            <a:lvl1pPr>
              <a:spcBef>
                <a:spcPts val="600"/>
              </a:spcBef>
              <a:defRPr>
                <a:solidFill>
                  <a:schemeClr val="bg1"/>
                </a:solidFill>
              </a:defRPr>
            </a:lvl1pPr>
            <a:lvl2pPr>
              <a:spcBef>
                <a:spcPts val="600"/>
              </a:spcBef>
              <a:defRPr>
                <a:solidFill>
                  <a:schemeClr val="bg1"/>
                </a:solidFill>
              </a:defRPr>
            </a:lvl2pPr>
            <a:lvl3pPr>
              <a:spcBef>
                <a:spcPts val="600"/>
              </a:spcBef>
              <a:defRPr>
                <a:solidFill>
                  <a:schemeClr val="bg1"/>
                </a:solidFill>
              </a:defRPr>
            </a:lvl3pPr>
            <a:lvl4pPr>
              <a:spcBef>
                <a:spcPts val="600"/>
              </a:spcBef>
              <a:defRPr>
                <a:solidFill>
                  <a:schemeClr val="bg1"/>
                </a:solidFill>
              </a:defRPr>
            </a:lvl4pPr>
            <a:lvl5pPr>
              <a:spcBef>
                <a:spcPts val="600"/>
              </a:spcBef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70C9E6CA-E780-4BEA-AB33-52E77BE5A54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70985" y="1727199"/>
            <a:ext cx="1969028" cy="1455637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Picture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0CD2B63B-68A3-4168-A206-A98C3BECD53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79975" y="6312000"/>
            <a:ext cx="553212" cy="290576"/>
          </a:xfrm>
          <a:prstGeom prst="rect">
            <a:avLst/>
          </a:prstGeom>
        </p:spPr>
      </p:pic>
      <p:sp>
        <p:nvSpPr>
          <p:cNvPr id="16" name="Inhaltsplatzhalter 2">
            <a:extLst>
              <a:ext uri="{FF2B5EF4-FFF2-40B4-BE49-F238E27FC236}">
                <a16:creationId xmlns:a16="http://schemas.microsoft.com/office/drawing/2014/main" id="{56B16748-B25A-46BF-B96B-CEC2914CE52B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3406247" y="3433967"/>
            <a:ext cx="1969028" cy="2425599"/>
          </a:xfrm>
        </p:spPr>
        <p:txBody>
          <a:bodyPr/>
          <a:lstStyle>
            <a:lvl1pPr>
              <a:spcBef>
                <a:spcPts val="600"/>
              </a:spcBef>
              <a:defRPr>
                <a:solidFill>
                  <a:schemeClr val="bg1"/>
                </a:solidFill>
              </a:defRPr>
            </a:lvl1pPr>
            <a:lvl2pPr>
              <a:spcBef>
                <a:spcPts val="600"/>
              </a:spcBef>
              <a:defRPr>
                <a:solidFill>
                  <a:schemeClr val="bg1"/>
                </a:solidFill>
              </a:defRPr>
            </a:lvl2pPr>
            <a:lvl3pPr>
              <a:spcBef>
                <a:spcPts val="600"/>
              </a:spcBef>
              <a:defRPr>
                <a:solidFill>
                  <a:schemeClr val="bg1"/>
                </a:solidFill>
              </a:defRPr>
            </a:lvl3pPr>
            <a:lvl4pPr>
              <a:spcBef>
                <a:spcPts val="600"/>
              </a:spcBef>
              <a:defRPr>
                <a:solidFill>
                  <a:schemeClr val="bg1"/>
                </a:solidFill>
              </a:defRPr>
            </a:lvl4pPr>
            <a:lvl5pPr>
              <a:spcBef>
                <a:spcPts val="600"/>
              </a:spcBef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7" name="Bildplatzhalter 7">
            <a:extLst>
              <a:ext uri="{FF2B5EF4-FFF2-40B4-BE49-F238E27FC236}">
                <a16:creationId xmlns:a16="http://schemas.microsoft.com/office/drawing/2014/main" id="{D1B91ADF-4A75-491E-BDF4-A068AC12192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406247" y="1730476"/>
            <a:ext cx="1969028" cy="1455637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8" name="Inhaltsplatzhalter 2">
            <a:extLst>
              <a:ext uri="{FF2B5EF4-FFF2-40B4-BE49-F238E27FC236}">
                <a16:creationId xmlns:a16="http://schemas.microsoft.com/office/drawing/2014/main" id="{06A15978-667A-44FC-B0D9-CF28A2D56635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6143097" y="3435454"/>
            <a:ext cx="1969028" cy="2425599"/>
          </a:xfrm>
        </p:spPr>
        <p:txBody>
          <a:bodyPr/>
          <a:lstStyle>
            <a:lvl1pPr>
              <a:spcBef>
                <a:spcPts val="600"/>
              </a:spcBef>
              <a:defRPr>
                <a:solidFill>
                  <a:schemeClr val="bg1"/>
                </a:solidFill>
              </a:defRPr>
            </a:lvl1pPr>
            <a:lvl2pPr>
              <a:spcBef>
                <a:spcPts val="600"/>
              </a:spcBef>
              <a:defRPr>
                <a:solidFill>
                  <a:schemeClr val="bg1"/>
                </a:solidFill>
              </a:defRPr>
            </a:lvl2pPr>
            <a:lvl3pPr>
              <a:spcBef>
                <a:spcPts val="600"/>
              </a:spcBef>
              <a:defRPr>
                <a:solidFill>
                  <a:schemeClr val="bg1"/>
                </a:solidFill>
              </a:defRPr>
            </a:lvl3pPr>
            <a:lvl4pPr>
              <a:spcBef>
                <a:spcPts val="600"/>
              </a:spcBef>
              <a:defRPr>
                <a:solidFill>
                  <a:schemeClr val="bg1"/>
                </a:solidFill>
              </a:defRPr>
            </a:lvl4pPr>
            <a:lvl5pPr>
              <a:spcBef>
                <a:spcPts val="600"/>
              </a:spcBef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9" name="Bildplatzhalter 7">
            <a:extLst>
              <a:ext uri="{FF2B5EF4-FFF2-40B4-BE49-F238E27FC236}">
                <a16:creationId xmlns:a16="http://schemas.microsoft.com/office/drawing/2014/main" id="{5441D032-A3C9-4856-B748-678D2EB57064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143097" y="1731963"/>
            <a:ext cx="1969028" cy="1455637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20" name="Inhaltsplatzhalter 2">
            <a:extLst>
              <a:ext uri="{FF2B5EF4-FFF2-40B4-BE49-F238E27FC236}">
                <a16:creationId xmlns:a16="http://schemas.microsoft.com/office/drawing/2014/main" id="{AF505952-06D7-417C-BB3A-93B6A7C4FF02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8879947" y="3430689"/>
            <a:ext cx="1969028" cy="2425599"/>
          </a:xfrm>
        </p:spPr>
        <p:txBody>
          <a:bodyPr/>
          <a:lstStyle>
            <a:lvl1pPr>
              <a:spcBef>
                <a:spcPts val="600"/>
              </a:spcBef>
              <a:defRPr>
                <a:solidFill>
                  <a:schemeClr val="bg1"/>
                </a:solidFill>
              </a:defRPr>
            </a:lvl1pPr>
            <a:lvl2pPr>
              <a:spcBef>
                <a:spcPts val="600"/>
              </a:spcBef>
              <a:defRPr>
                <a:solidFill>
                  <a:schemeClr val="bg1"/>
                </a:solidFill>
              </a:defRPr>
            </a:lvl2pPr>
            <a:lvl3pPr>
              <a:spcBef>
                <a:spcPts val="600"/>
              </a:spcBef>
              <a:defRPr>
                <a:solidFill>
                  <a:schemeClr val="bg1"/>
                </a:solidFill>
              </a:defRPr>
            </a:lvl3pPr>
            <a:lvl4pPr>
              <a:spcBef>
                <a:spcPts val="600"/>
              </a:spcBef>
              <a:defRPr>
                <a:solidFill>
                  <a:schemeClr val="bg1"/>
                </a:solidFill>
              </a:defRPr>
            </a:lvl4pPr>
            <a:lvl5pPr>
              <a:spcBef>
                <a:spcPts val="600"/>
              </a:spcBef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1" name="Bildplatzhalter 7">
            <a:extLst>
              <a:ext uri="{FF2B5EF4-FFF2-40B4-BE49-F238E27FC236}">
                <a16:creationId xmlns:a16="http://schemas.microsoft.com/office/drawing/2014/main" id="{28C00620-91DA-4CD6-8288-576F86F2A7A1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8879947" y="1727198"/>
            <a:ext cx="1969028" cy="1455637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5A772BD-79E8-4EFE-AEBE-F24899761B32}"/>
              </a:ext>
            </a:extLst>
          </p:cNvPr>
          <p:cNvSpPr>
            <a:spLocks noGrp="1"/>
          </p:cNvSpPr>
          <p:nvPr>
            <p:ph type="dt" sz="half" idx="20"/>
          </p:nvPr>
        </p:nvSpPr>
        <p:spPr>
          <a:xfrm>
            <a:off x="9545680" y="6492874"/>
            <a:ext cx="12969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B707E52-9F22-4EDE-A56A-249D67EE4B33}" type="datetime1">
              <a:rPr lang="en-GB" smtClean="0"/>
              <a:t>14/05/2021</a:t>
            </a:fld>
            <a:endParaRPr lang="en-GB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3DC38ADB-4055-43AB-83C6-1EB9B768DE94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Presentation title | City, month day, year</a:t>
            </a:r>
            <a:endParaRPr lang="en-GB" dirty="0"/>
          </a:p>
        </p:txBody>
      </p:sp>
      <p:sp>
        <p:nvSpPr>
          <p:cNvPr id="22" name="Foliennummernplatzhalter 21">
            <a:extLst>
              <a:ext uri="{FF2B5EF4-FFF2-40B4-BE49-F238E27FC236}">
                <a16:creationId xmlns:a16="http://schemas.microsoft.com/office/drawing/2014/main" id="{CD2B21FD-E62A-4E4C-B0CE-D79864A7ECCC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A6ABA92-B65E-42F5-BB28-73DA50746AED}" type="slidenum">
              <a:rPr lang="en-GB" smtClean="0"/>
              <a:pPr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9079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sv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BB907FC-8EEA-4706-98EB-1F20D0D83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984" y="517526"/>
            <a:ext cx="10850033" cy="96678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dirty="0" err="1"/>
              <a:t>Mastertitelformat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BCB51EB-182E-4020-8D86-3EF8848E6C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0984" y="1727201"/>
            <a:ext cx="10850032" cy="412739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dirty="0" err="1"/>
              <a:t>Mastertextformat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  <a:p>
            <a:pPr lvl="1"/>
            <a:r>
              <a:rPr lang="en-GB" dirty="0" err="1"/>
              <a:t>Zweite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2"/>
            <a:r>
              <a:rPr lang="en-GB" dirty="0" err="1"/>
              <a:t>Dritte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3"/>
            <a:r>
              <a:rPr lang="en-GB" dirty="0" err="1"/>
              <a:t>Vierte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4"/>
            <a:r>
              <a:rPr lang="en-GB" dirty="0" err="1"/>
              <a:t>Fünfte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</p:txBody>
      </p:sp>
      <p:sp>
        <p:nvSpPr>
          <p:cNvPr id="11" name="Fußzeilenplatzhalter 4">
            <a:extLst>
              <a:ext uri="{FF2B5EF4-FFF2-40B4-BE49-F238E27FC236}">
                <a16:creationId xmlns:a16="http://schemas.microsoft.com/office/drawing/2014/main" id="{443887A6-C844-4D94-8093-8E7AB89B68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8375" y="6492873"/>
            <a:ext cx="3086100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GB"/>
              <a:t>Presentation title | City, month day, year</a:t>
            </a:r>
            <a:endParaRPr lang="en-GB" dirty="0"/>
          </a:p>
        </p:txBody>
      </p:sp>
      <p:sp>
        <p:nvSpPr>
          <p:cNvPr id="12" name="Foliennummernplatzhalter 5">
            <a:extLst>
              <a:ext uri="{FF2B5EF4-FFF2-40B4-BE49-F238E27FC236}">
                <a16:creationId xmlns:a16="http://schemas.microsoft.com/office/drawing/2014/main" id="{31DC6C07-C500-4D67-9BA5-BA0F2E32EE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8813" y="6492875"/>
            <a:ext cx="309562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b="1">
                <a:solidFill>
                  <a:schemeClr val="tx1"/>
                </a:solidFill>
              </a:defRPr>
            </a:lvl1pPr>
          </a:lstStyle>
          <a:p>
            <a:fld id="{0A6ABA92-B65E-42F5-BB28-73DA50746AED}" type="slidenum">
              <a:rPr lang="en-GB" smtClean="0"/>
              <a:pPr/>
              <a:t>‹nº›</a:t>
            </a:fld>
            <a:endParaRPr lang="en-GB" dirty="0"/>
          </a:p>
        </p:txBody>
      </p:sp>
      <p:sp>
        <p:nvSpPr>
          <p:cNvPr id="13" name="Datumsplatzhalter 3">
            <a:extLst>
              <a:ext uri="{FF2B5EF4-FFF2-40B4-BE49-F238E27FC236}">
                <a16:creationId xmlns:a16="http://schemas.microsoft.com/office/drawing/2014/main" id="{919E1EF3-8D79-42F7-9C5D-947436740B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545680" y="6492874"/>
            <a:ext cx="1296987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542D9454-D2D0-411C-82C7-35A6F1456F20}" type="datetime1">
              <a:rPr lang="en-GB" smtClean="0"/>
              <a:t>14/05/2021</a:t>
            </a:fld>
            <a:endParaRPr lang="en-GB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93631EF1-8F73-4506-8C05-6646BB062A95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10979976" y="6312000"/>
            <a:ext cx="553212" cy="290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252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50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54" r:id="rId10"/>
    <p:sldLayoutId id="2147483692" r:id="rId11"/>
    <p:sldLayoutId id="2147483655" r:id="rId12"/>
    <p:sldLayoutId id="2147483687" r:id="rId13"/>
    <p:sldLayoutId id="2147483688" r:id="rId14"/>
    <p:sldLayoutId id="2147483689" r:id="rId15"/>
    <p:sldLayoutId id="2147483690" r:id="rId16"/>
    <p:sldLayoutId id="2147483691" r:id="rId17"/>
    <p:sldLayoutId id="2147483694" r:id="rId18"/>
    <p:sldLayoutId id="2147483693" r:id="rId19"/>
    <p:sldLayoutId id="2147483695" r:id="rId20"/>
  </p:sldLayoutIdLst>
  <p:hf hdr="0" dt="0"/>
  <p:txStyles>
    <p:titleStyle>
      <a:lvl1pPr algn="l" defTabSz="914400" rtl="0" eaLnBrk="1" latinLnBrk="0" hangingPunct="1">
        <a:lnSpc>
          <a:spcPts val="2600"/>
        </a:lnSpc>
        <a:spcBef>
          <a:spcPct val="0"/>
        </a:spcBef>
        <a:buNone/>
        <a:defRPr sz="2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000" indent="-342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4000" indent="-342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6000" indent="-342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000" indent="-342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10000" indent="-342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15" userDrawn="1">
          <p15:clr>
            <a:srgbClr val="F26B43"/>
          </p15:clr>
        </p15:guide>
        <p15:guide id="2" pos="7265" userDrawn="1">
          <p15:clr>
            <a:srgbClr val="F26B43"/>
          </p15:clr>
        </p15:guide>
        <p15:guide id="3" orient="horz" pos="164" userDrawn="1">
          <p15:clr>
            <a:srgbClr val="F26B43"/>
          </p15:clr>
        </p15:guide>
        <p15:guide id="4" orient="horz" pos="326" userDrawn="1">
          <p15:clr>
            <a:srgbClr val="F26B43"/>
          </p15:clr>
        </p15:guide>
        <p15:guide id="5" orient="horz" pos="3974" userDrawn="1">
          <p15:clr>
            <a:srgbClr val="F26B43"/>
          </p15:clr>
        </p15:guide>
        <p15:guide id="6" orient="horz" pos="4156" userDrawn="1">
          <p15:clr>
            <a:srgbClr val="F26B43"/>
          </p15:clr>
        </p15:guide>
        <p15:guide id="7" pos="801" userDrawn="1">
          <p15:clr>
            <a:srgbClr val="F26B43"/>
          </p15:clr>
        </p15:guide>
        <p15:guide id="8" pos="846" userDrawn="1">
          <p15:clr>
            <a:srgbClr val="F26B43"/>
          </p15:clr>
        </p15:guide>
        <p15:guide id="9" pos="2094" userDrawn="1">
          <p15:clr>
            <a:srgbClr val="F26B43"/>
          </p15:clr>
        </p15:guide>
        <p15:guide id="10" pos="2139" userDrawn="1">
          <p15:clr>
            <a:srgbClr val="F26B43"/>
          </p15:clr>
        </p15:guide>
        <p15:guide id="11" pos="2525" userDrawn="1">
          <p15:clr>
            <a:srgbClr val="F26B43"/>
          </p15:clr>
        </p15:guide>
        <p15:guide id="12" pos="2570" userDrawn="1">
          <p15:clr>
            <a:srgbClr val="F26B43"/>
          </p15:clr>
        </p15:guide>
        <p15:guide id="13" pos="2955" userDrawn="1">
          <p15:clr>
            <a:srgbClr val="F26B43"/>
          </p15:clr>
        </p15:guide>
        <p15:guide id="14" pos="3001" userDrawn="1">
          <p15:clr>
            <a:srgbClr val="F26B43"/>
          </p15:clr>
        </p15:guide>
        <p15:guide id="15" pos="3386" userDrawn="1">
          <p15:clr>
            <a:srgbClr val="F26B43"/>
          </p15:clr>
        </p15:guide>
        <p15:guide id="16" pos="3432" userDrawn="1">
          <p15:clr>
            <a:srgbClr val="F26B43"/>
          </p15:clr>
        </p15:guide>
        <p15:guide id="17" pos="3817" userDrawn="1">
          <p15:clr>
            <a:srgbClr val="F26B43"/>
          </p15:clr>
        </p15:guide>
        <p15:guide id="18" pos="3863" userDrawn="1">
          <p15:clr>
            <a:srgbClr val="F26B43"/>
          </p15:clr>
        </p15:guide>
        <p15:guide id="19" pos="4248" userDrawn="1">
          <p15:clr>
            <a:srgbClr val="F26B43"/>
          </p15:clr>
        </p15:guide>
        <p15:guide id="20" pos="4294" userDrawn="1">
          <p15:clr>
            <a:srgbClr val="F26B43"/>
          </p15:clr>
        </p15:guide>
        <p15:guide id="21" pos="4679" userDrawn="1">
          <p15:clr>
            <a:srgbClr val="F26B43"/>
          </p15:clr>
        </p15:guide>
        <p15:guide id="22" pos="4725" userDrawn="1">
          <p15:clr>
            <a:srgbClr val="F26B43"/>
          </p15:clr>
        </p15:guide>
        <p15:guide id="23" pos="5110" userDrawn="1">
          <p15:clr>
            <a:srgbClr val="F26B43"/>
          </p15:clr>
        </p15:guide>
        <p15:guide id="24" pos="5155" userDrawn="1">
          <p15:clr>
            <a:srgbClr val="F26B43"/>
          </p15:clr>
        </p15:guide>
        <p15:guide id="25" pos="6403" userDrawn="1">
          <p15:clr>
            <a:srgbClr val="F26B43"/>
          </p15:clr>
        </p15:guide>
        <p15:guide id="26" pos="6017" userDrawn="1">
          <p15:clr>
            <a:srgbClr val="F26B43"/>
          </p15:clr>
        </p15:guide>
        <p15:guide id="27" pos="6834" userDrawn="1">
          <p15:clr>
            <a:srgbClr val="F26B43"/>
          </p15:clr>
        </p15:guide>
        <p15:guide id="28" pos="6879" userDrawn="1">
          <p15:clr>
            <a:srgbClr val="F26B43"/>
          </p15:clr>
        </p15:guide>
        <p15:guide id="29" orient="horz" pos="477" userDrawn="1">
          <p15:clr>
            <a:srgbClr val="F26B43"/>
          </p15:clr>
        </p15:guide>
        <p15:guide id="30" orient="horz" pos="630" userDrawn="1">
          <p15:clr>
            <a:srgbClr val="F26B43"/>
          </p15:clr>
        </p15:guide>
        <p15:guide id="31" orient="horz" pos="783" userDrawn="1">
          <p15:clr>
            <a:srgbClr val="F26B43"/>
          </p15:clr>
        </p15:guide>
        <p15:guide id="32" orient="horz" pos="935" userDrawn="1">
          <p15:clr>
            <a:srgbClr val="F26B43"/>
          </p15:clr>
        </p15:guide>
        <p15:guide id="33" orient="horz" pos="1241" userDrawn="1">
          <p15:clr>
            <a:srgbClr val="F26B43"/>
          </p15:clr>
        </p15:guide>
        <p15:guide id="34" orient="horz" pos="1395" userDrawn="1">
          <p15:clr>
            <a:srgbClr val="F26B43"/>
          </p15:clr>
        </p15:guide>
        <p15:guide id="35" orient="horz" pos="1548" userDrawn="1">
          <p15:clr>
            <a:srgbClr val="F26B43"/>
          </p15:clr>
        </p15:guide>
        <p15:guide id="36" orient="horz" pos="1701" userDrawn="1">
          <p15:clr>
            <a:srgbClr val="F26B43"/>
          </p15:clr>
        </p15:guide>
        <p15:guide id="37" orient="horz" pos="1854" userDrawn="1">
          <p15:clr>
            <a:srgbClr val="F26B43"/>
          </p15:clr>
        </p15:guide>
        <p15:guide id="38" orient="horz" pos="2007" userDrawn="1">
          <p15:clr>
            <a:srgbClr val="F26B43"/>
          </p15:clr>
        </p15:guide>
        <p15:guide id="39" orient="horz" pos="2160" userDrawn="1">
          <p15:clr>
            <a:srgbClr val="F26B43"/>
          </p15:clr>
        </p15:guide>
        <p15:guide id="40" orient="horz" pos="2312" userDrawn="1">
          <p15:clr>
            <a:srgbClr val="F26B43"/>
          </p15:clr>
        </p15:guide>
        <p15:guide id="41" orient="horz" pos="2465" userDrawn="1">
          <p15:clr>
            <a:srgbClr val="F26B43"/>
          </p15:clr>
        </p15:guide>
        <p15:guide id="42" orient="horz" pos="2618" userDrawn="1">
          <p15:clr>
            <a:srgbClr val="F26B43"/>
          </p15:clr>
        </p15:guide>
        <p15:guide id="43" orient="horz" pos="2771" userDrawn="1">
          <p15:clr>
            <a:srgbClr val="F26B43"/>
          </p15:clr>
        </p15:guide>
        <p15:guide id="44" orient="horz" pos="2925" userDrawn="1">
          <p15:clr>
            <a:srgbClr val="F26B43"/>
          </p15:clr>
        </p15:guide>
        <p15:guide id="45" orient="horz" pos="3077" userDrawn="1">
          <p15:clr>
            <a:srgbClr val="F26B43"/>
          </p15:clr>
        </p15:guide>
        <p15:guide id="46" orient="horz" pos="3230" userDrawn="1">
          <p15:clr>
            <a:srgbClr val="F26B43"/>
          </p15:clr>
        </p15:guide>
        <p15:guide id="47" orient="horz" pos="3383" userDrawn="1">
          <p15:clr>
            <a:srgbClr val="F26B43"/>
          </p15:clr>
        </p15:guide>
        <p15:guide id="48" orient="horz" pos="3536" userDrawn="1">
          <p15:clr>
            <a:srgbClr val="F26B43"/>
          </p15:clr>
        </p15:guide>
        <p15:guide id="49" orient="horz" pos="3689" userDrawn="1">
          <p15:clr>
            <a:srgbClr val="F26B43"/>
          </p15:clr>
        </p15:guide>
        <p15:guide id="50" orient="horz" pos="1088" userDrawn="1">
          <p15:clr>
            <a:srgbClr val="F26B43"/>
          </p15:clr>
        </p15:guide>
        <p15:guide id="51" pos="1708" userDrawn="1">
          <p15:clr>
            <a:srgbClr val="F26B43"/>
          </p15:clr>
        </p15:guide>
        <p15:guide id="52" pos="1663" userDrawn="1">
          <p15:clr>
            <a:srgbClr val="F26B43"/>
          </p15:clr>
        </p15:guide>
        <p15:guide id="53" pos="1277" userDrawn="1">
          <p15:clr>
            <a:srgbClr val="F26B43"/>
          </p15:clr>
        </p15:guide>
        <p15:guide id="54" pos="1232" userDrawn="1">
          <p15:clr>
            <a:srgbClr val="F26B43"/>
          </p15:clr>
        </p15:guide>
        <p15:guide id="55" pos="5541" userDrawn="1">
          <p15:clr>
            <a:srgbClr val="F26B43"/>
          </p15:clr>
        </p15:guide>
        <p15:guide id="56" pos="5586" userDrawn="1">
          <p15:clr>
            <a:srgbClr val="F26B43"/>
          </p15:clr>
        </p15:guide>
        <p15:guide id="57" pos="5972" userDrawn="1">
          <p15:clr>
            <a:srgbClr val="F26B43"/>
          </p15:clr>
        </p15:guide>
        <p15:guide id="58" pos="64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C8F059-0236-4213-B5EA-90D242B59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984" y="2461062"/>
            <a:ext cx="6756929" cy="2428875"/>
          </a:xfrm>
        </p:spPr>
        <p:txBody>
          <a:bodyPr/>
          <a:lstStyle/>
          <a:p>
            <a:r>
              <a:rPr lang="en-GB" dirty="0"/>
              <a:t>Headline lorem ipsum (32pt)</a:t>
            </a:r>
            <a:br>
              <a:rPr lang="en-GB" dirty="0"/>
            </a:br>
            <a:r>
              <a:rPr lang="en-GB" dirty="0"/>
              <a:t>Lorem ipsum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consectetuer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. </a:t>
            </a:r>
            <a:r>
              <a:rPr lang="en-GB" dirty="0" err="1"/>
              <a:t>Aenean</a:t>
            </a:r>
            <a:r>
              <a:rPr lang="en-GB" dirty="0"/>
              <a:t> </a:t>
            </a:r>
            <a:r>
              <a:rPr lang="en-GB" dirty="0" err="1"/>
              <a:t>commodo</a:t>
            </a:r>
            <a:r>
              <a:rPr lang="en-GB" dirty="0"/>
              <a:t> ligula. </a:t>
            </a:r>
            <a:br>
              <a:rPr lang="en-GB" dirty="0"/>
            </a:br>
            <a:endParaRPr lang="en-GB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9AB6D1A-FA95-4568-9D15-55EE7B2C28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Presenter’s name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4975782-2751-4314-87A3-F954E323E27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Presenter’s title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00ACD08-8E90-4571-9B8B-183D058DED3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Meeting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1CB15B4E-6996-4AB8-82E7-7943D009764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City, month day, year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1B74D4B-F115-400F-92EA-D74021F01E85}"/>
              </a:ext>
            </a:extLst>
          </p:cNvPr>
          <p:cNvSpPr txBox="1"/>
          <p:nvPr/>
        </p:nvSpPr>
        <p:spPr>
          <a:xfrm>
            <a:off x="595202" y="1903519"/>
            <a:ext cx="41596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err="1">
                <a:solidFill>
                  <a:schemeClr val="bg1"/>
                </a:solidFill>
              </a:rPr>
              <a:t>Latin</a:t>
            </a:r>
            <a:r>
              <a:rPr lang="pt-BR" sz="2400" dirty="0">
                <a:solidFill>
                  <a:schemeClr val="bg1"/>
                </a:solidFill>
              </a:rPr>
              <a:t> </a:t>
            </a:r>
            <a:r>
              <a:rPr lang="pt-BR" sz="2400" dirty="0" err="1">
                <a:solidFill>
                  <a:schemeClr val="bg1"/>
                </a:solidFill>
              </a:rPr>
              <a:t>America</a:t>
            </a:r>
            <a:r>
              <a:rPr lang="pt-BR" sz="2400" dirty="0">
                <a:solidFill>
                  <a:schemeClr val="bg1"/>
                </a:solidFill>
              </a:rPr>
              <a:t> Online </a:t>
            </a:r>
            <a:r>
              <a:rPr lang="pt-BR" sz="2400" dirty="0" err="1">
                <a:solidFill>
                  <a:schemeClr val="bg1"/>
                </a:solidFill>
              </a:rPr>
              <a:t>Summit</a:t>
            </a:r>
            <a:endParaRPr lang="pt-B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246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E7437464-98B4-4C49-BA70-5C144FB8B0FE}"/>
              </a:ext>
            </a:extLst>
          </p:cNvPr>
          <p:cNvSpPr txBox="1">
            <a:spLocks/>
          </p:cNvSpPr>
          <p:nvPr/>
        </p:nvSpPr>
        <p:spPr>
          <a:xfrm>
            <a:off x="670983" y="1311397"/>
            <a:ext cx="10972375" cy="425672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2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rgbClr val="29529B"/>
                </a:solidFill>
                <a:latin typeface="Arial" charset="0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Arial" charset="0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Arial" charset="0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en-US" altLang="de-DE" sz="1800" kern="0" dirty="0">
                <a:ea typeface="MS PGothic" charset="-128"/>
              </a:rPr>
              <a:t>Please include a financial disclosure slide after the first/title slide of your presentation. If you do not have financial relationships to disclose, simple state the following:</a:t>
            </a:r>
          </a:p>
          <a:p>
            <a:pPr marL="0" indent="0">
              <a:buFontTx/>
              <a:buNone/>
              <a:defRPr/>
            </a:pPr>
            <a:endParaRPr lang="en-US" altLang="de-DE" sz="1800" kern="0" dirty="0">
              <a:ea typeface="MS PGothic" charset="-128"/>
            </a:endParaRPr>
          </a:p>
          <a:p>
            <a:pPr marL="0" indent="0" algn="ctr">
              <a:buFontTx/>
              <a:buNone/>
              <a:defRPr/>
            </a:pPr>
            <a:r>
              <a:rPr lang="en-US" altLang="de-DE" sz="1800" b="1" kern="0" dirty="0">
                <a:ea typeface="MS PGothic" charset="-128"/>
              </a:rPr>
              <a:t>I have no financial relationships to disclose.</a:t>
            </a:r>
          </a:p>
          <a:p>
            <a:pPr marL="0" indent="0">
              <a:buFontTx/>
              <a:buNone/>
              <a:defRPr/>
            </a:pPr>
            <a:endParaRPr lang="en-US" altLang="de-DE" sz="1800" kern="0" dirty="0">
              <a:ea typeface="MS PGothic" charset="-128"/>
            </a:endParaRPr>
          </a:p>
          <a:p>
            <a:pPr marL="0" indent="0">
              <a:buFontTx/>
              <a:buNone/>
              <a:defRPr/>
            </a:pPr>
            <a:r>
              <a:rPr lang="en-US" altLang="de-DE" sz="1800" kern="0" dirty="0">
                <a:ea typeface="MS PGothic" charset="-128"/>
              </a:rPr>
              <a:t>If you have financial relationships to disclose, include the company, what you received, and your role.</a:t>
            </a:r>
          </a:p>
          <a:p>
            <a:pPr marL="0" indent="0">
              <a:buFontTx/>
              <a:buNone/>
              <a:defRPr/>
            </a:pPr>
            <a:r>
              <a:rPr lang="en-US" altLang="de-DE" sz="1800" b="1" kern="0" dirty="0">
                <a:ea typeface="MS PGothic" charset="-128"/>
              </a:rPr>
              <a:t>Example:</a:t>
            </a:r>
          </a:p>
          <a:p>
            <a:pPr marL="0" indent="0">
              <a:buFontTx/>
              <a:buNone/>
              <a:defRPr/>
            </a:pPr>
            <a:r>
              <a:rPr lang="en-US" altLang="de-DE" sz="1600" kern="0" dirty="0">
                <a:ea typeface="MS PGothic" charset="-128"/>
              </a:rPr>
              <a:t>I have the following financial relationships to disclose:</a:t>
            </a:r>
          </a:p>
          <a:p>
            <a:pPr marL="0" indent="0">
              <a:buFontTx/>
              <a:buNone/>
              <a:defRPr/>
            </a:pPr>
            <a:endParaRPr lang="de-CH" sz="1600" kern="0" dirty="0"/>
          </a:p>
          <a:p>
            <a:pPr marL="0" indent="0">
              <a:buFontTx/>
              <a:buNone/>
              <a:defRPr/>
            </a:pPr>
            <a:endParaRPr lang="de-CH" sz="1600" kern="0" dirty="0"/>
          </a:p>
          <a:p>
            <a:pPr marL="0" indent="0">
              <a:buFontTx/>
              <a:buNone/>
              <a:defRPr/>
            </a:pPr>
            <a:endParaRPr lang="de-CH" sz="1600" kern="0" dirty="0"/>
          </a:p>
          <a:p>
            <a:pPr marL="0" indent="0">
              <a:buFontTx/>
              <a:buNone/>
              <a:defRPr/>
            </a:pPr>
            <a:endParaRPr lang="de-CH" sz="1600" kern="0" dirty="0"/>
          </a:p>
          <a:p>
            <a:pPr marL="0" indent="0">
              <a:buFontTx/>
              <a:buNone/>
              <a:defRPr/>
            </a:pPr>
            <a:r>
              <a:rPr lang="de-CH" sz="1600" kern="0" dirty="0"/>
              <a:t>All potential </a:t>
            </a:r>
            <a:r>
              <a:rPr lang="de-CH" sz="1600" kern="0" dirty="0" err="1"/>
              <a:t>conflicts</a:t>
            </a:r>
            <a:r>
              <a:rPr lang="de-CH" sz="1600" kern="0" dirty="0"/>
              <a:t> </a:t>
            </a:r>
            <a:r>
              <a:rPr lang="de-CH" sz="1600" kern="0" dirty="0" err="1"/>
              <a:t>of</a:t>
            </a:r>
            <a:r>
              <a:rPr lang="de-CH" sz="1600" kern="0" dirty="0"/>
              <a:t> </a:t>
            </a:r>
            <a:r>
              <a:rPr lang="de-CH" sz="1600" kern="0" dirty="0" err="1"/>
              <a:t>interest</a:t>
            </a:r>
            <a:r>
              <a:rPr lang="de-CH" sz="1600" kern="0" dirty="0"/>
              <a:t> </a:t>
            </a:r>
            <a:r>
              <a:rPr lang="de-CH" sz="1600" kern="0" dirty="0" err="1"/>
              <a:t>have</a:t>
            </a:r>
            <a:r>
              <a:rPr lang="de-CH" sz="1600" kern="0" dirty="0"/>
              <a:t> </a:t>
            </a:r>
            <a:r>
              <a:rPr lang="de-CH" sz="1600" kern="0" dirty="0" err="1"/>
              <a:t>been</a:t>
            </a:r>
            <a:r>
              <a:rPr lang="de-CH" sz="1600" kern="0" dirty="0"/>
              <a:t> </a:t>
            </a:r>
            <a:r>
              <a:rPr lang="de-CH" sz="1600" kern="0" dirty="0" err="1"/>
              <a:t>resolved</a:t>
            </a:r>
            <a:r>
              <a:rPr lang="de-CH" sz="1600" kern="0" dirty="0"/>
              <a:t> </a:t>
            </a:r>
            <a:r>
              <a:rPr lang="de-CH" sz="1600" kern="0" dirty="0" err="1"/>
              <a:t>prior</a:t>
            </a:r>
            <a:r>
              <a:rPr lang="de-CH" sz="1600" kern="0" dirty="0"/>
              <a:t> </a:t>
            </a:r>
            <a:r>
              <a:rPr lang="de-CH" sz="1600" kern="0" dirty="0" err="1"/>
              <a:t>to</a:t>
            </a:r>
            <a:r>
              <a:rPr lang="de-CH" sz="1600" kern="0" dirty="0"/>
              <a:t> </a:t>
            </a:r>
            <a:r>
              <a:rPr lang="de-CH" sz="1600" kern="0" dirty="0" err="1"/>
              <a:t>this</a:t>
            </a:r>
            <a:r>
              <a:rPr lang="de-CH" sz="1600" kern="0" dirty="0"/>
              <a:t> </a:t>
            </a:r>
            <a:r>
              <a:rPr lang="de-CH" sz="1600" kern="0" dirty="0" err="1"/>
              <a:t>event</a:t>
            </a:r>
            <a:r>
              <a:rPr lang="de-CH" sz="1600" kern="0" dirty="0"/>
              <a:t> </a:t>
            </a:r>
            <a:r>
              <a:rPr lang="de-CH" sz="1600" kern="0" dirty="0" err="1"/>
              <a:t>by</a:t>
            </a:r>
            <a:r>
              <a:rPr lang="de-CH" sz="1600" kern="0" dirty="0"/>
              <a:t> </a:t>
            </a:r>
            <a:r>
              <a:rPr lang="de-CH" sz="1600" kern="0" dirty="0" err="1"/>
              <a:t>the</a:t>
            </a:r>
            <a:r>
              <a:rPr lang="de-CH" sz="1600" kern="0" dirty="0"/>
              <a:t> Scientific and </a:t>
            </a:r>
            <a:r>
              <a:rPr lang="de-CH" sz="1600" kern="0" dirty="0" err="1"/>
              <a:t>Organizing</a:t>
            </a:r>
            <a:r>
              <a:rPr lang="de-CH" sz="1600" kern="0" dirty="0"/>
              <a:t> Committee.</a:t>
            </a:r>
          </a:p>
          <a:p>
            <a:pPr marL="0" indent="0">
              <a:buFontTx/>
              <a:buNone/>
              <a:defRPr/>
            </a:pPr>
            <a:endParaRPr lang="de-CH" sz="1600" kern="0" dirty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7D352CE6-E157-4854-93B3-0B299955C6BB}"/>
              </a:ext>
            </a:extLst>
          </p:cNvPr>
          <p:cNvSpPr txBox="1">
            <a:spLocks/>
          </p:cNvSpPr>
          <p:nvPr/>
        </p:nvSpPr>
        <p:spPr>
          <a:xfrm>
            <a:off x="670984" y="757238"/>
            <a:ext cx="10850033" cy="7270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ts val="2600"/>
              </a:lnSpc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CH" altLang="de-DE" dirty="0"/>
              <a:t>Disclosure</a:t>
            </a:r>
            <a:endParaRPr lang="en-GB" dirty="0"/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D834E405-18FA-412B-A7DD-A1B4524219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2" y="4741740"/>
            <a:ext cx="6937375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700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AFCDD1-FD34-4E13-AA53-22FA7E33A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984" y="757238"/>
            <a:ext cx="10850033" cy="727076"/>
          </a:xfrm>
        </p:spPr>
        <p:txBody>
          <a:bodyPr/>
          <a:lstStyle/>
          <a:p>
            <a:r>
              <a:rPr lang="en-GB" dirty="0"/>
              <a:t>Headline lorem ipsum (24pt)</a:t>
            </a:r>
            <a:br>
              <a:rPr lang="en-GB" dirty="0"/>
            </a:br>
            <a:r>
              <a:rPr lang="en-GB" dirty="0"/>
              <a:t>Second level title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9BFD03E-CC49-4E80-AADF-041C78F85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(20pt) Lorem ipsum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consectetuer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. </a:t>
            </a:r>
            <a:r>
              <a:rPr lang="en-GB" dirty="0" err="1"/>
              <a:t>Aenean</a:t>
            </a:r>
            <a:r>
              <a:rPr lang="en-GB" dirty="0"/>
              <a:t> </a:t>
            </a:r>
            <a:r>
              <a:rPr lang="en-GB" dirty="0" err="1"/>
              <a:t>commodo</a:t>
            </a:r>
            <a:r>
              <a:rPr lang="en-GB" dirty="0"/>
              <a:t> ligula </a:t>
            </a:r>
            <a:r>
              <a:rPr lang="en-GB" dirty="0" err="1"/>
              <a:t>eget</a:t>
            </a:r>
            <a:r>
              <a:rPr lang="en-GB" dirty="0"/>
              <a:t> </a:t>
            </a:r>
            <a:r>
              <a:rPr lang="en-GB" dirty="0" err="1"/>
              <a:t>dolor</a:t>
            </a:r>
            <a:r>
              <a:rPr lang="en-GB" dirty="0"/>
              <a:t>. Cum sociis </a:t>
            </a:r>
            <a:r>
              <a:rPr lang="en-GB" dirty="0" err="1"/>
              <a:t>natoque</a:t>
            </a:r>
            <a:r>
              <a:rPr lang="en-GB" dirty="0"/>
              <a:t> </a:t>
            </a:r>
            <a:r>
              <a:rPr lang="en-GB" dirty="0" err="1"/>
              <a:t>penatibus</a:t>
            </a:r>
            <a:r>
              <a:rPr lang="en-GB" dirty="0"/>
              <a:t> et </a:t>
            </a:r>
            <a:r>
              <a:rPr lang="en-GB" dirty="0" err="1"/>
              <a:t>magnis</a:t>
            </a:r>
            <a:r>
              <a:rPr lang="en-GB" dirty="0"/>
              <a:t> dis parturient </a:t>
            </a:r>
            <a:r>
              <a:rPr lang="en-GB" dirty="0" err="1"/>
              <a:t>montes</a:t>
            </a:r>
            <a:r>
              <a:rPr lang="en-GB" dirty="0"/>
              <a:t>, </a:t>
            </a:r>
            <a:r>
              <a:rPr lang="en-GB" dirty="0" err="1"/>
              <a:t>nascetur</a:t>
            </a:r>
            <a:r>
              <a:rPr lang="en-GB" dirty="0"/>
              <a:t> </a:t>
            </a:r>
            <a:r>
              <a:rPr lang="en-GB" dirty="0" err="1"/>
              <a:t>ridiculus</a:t>
            </a:r>
            <a:r>
              <a:rPr lang="en-GB" dirty="0"/>
              <a:t> mus. </a:t>
            </a:r>
            <a:r>
              <a:rPr lang="en-GB" dirty="0" err="1"/>
              <a:t>Donec</a:t>
            </a:r>
            <a:r>
              <a:rPr lang="en-GB" dirty="0"/>
              <a:t> </a:t>
            </a:r>
            <a:r>
              <a:rPr lang="en-GB" dirty="0" err="1"/>
              <a:t>quam</a:t>
            </a:r>
            <a:r>
              <a:rPr lang="en-GB" dirty="0"/>
              <a:t> </a:t>
            </a:r>
            <a:r>
              <a:rPr lang="en-GB" dirty="0" err="1"/>
              <a:t>felis</a:t>
            </a:r>
            <a:r>
              <a:rPr lang="en-GB" dirty="0"/>
              <a:t>, </a:t>
            </a:r>
            <a:r>
              <a:rPr lang="en-GB" dirty="0" err="1"/>
              <a:t>ultricies</a:t>
            </a:r>
            <a:r>
              <a:rPr lang="en-GB" dirty="0"/>
              <a:t> </a:t>
            </a:r>
            <a:r>
              <a:rPr lang="en-GB" dirty="0" err="1"/>
              <a:t>nec</a:t>
            </a:r>
            <a:r>
              <a:rPr lang="en-GB" dirty="0"/>
              <a:t>.</a:t>
            </a:r>
          </a:p>
          <a:p>
            <a:pPr marL="0" indent="0">
              <a:buNone/>
            </a:pPr>
            <a:br>
              <a:rPr lang="en-GB" dirty="0"/>
            </a:br>
            <a:r>
              <a:rPr lang="en-GB" b="1" dirty="0">
                <a:solidFill>
                  <a:schemeClr val="tx2"/>
                </a:solidFill>
              </a:rPr>
              <a:t>Subtitle (bold)</a:t>
            </a:r>
          </a:p>
          <a:p>
            <a:pPr marL="0" indent="0">
              <a:buNone/>
            </a:pPr>
            <a:r>
              <a:rPr lang="en-GB" dirty="0"/>
              <a:t>Lorem ipsum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consectetuer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. </a:t>
            </a:r>
            <a:r>
              <a:rPr lang="en-GB" dirty="0" err="1"/>
              <a:t>Aenean</a:t>
            </a:r>
            <a:r>
              <a:rPr lang="en-GB" dirty="0"/>
              <a:t> </a:t>
            </a:r>
            <a:r>
              <a:rPr lang="en-GB" dirty="0" err="1"/>
              <a:t>commodo</a:t>
            </a:r>
            <a:r>
              <a:rPr lang="en-GB" dirty="0"/>
              <a:t> ligula </a:t>
            </a:r>
            <a:r>
              <a:rPr lang="en-GB" dirty="0" err="1"/>
              <a:t>eget</a:t>
            </a:r>
            <a:r>
              <a:rPr lang="en-GB" dirty="0"/>
              <a:t> </a:t>
            </a:r>
            <a:r>
              <a:rPr lang="en-GB" dirty="0" err="1"/>
              <a:t>dolor</a:t>
            </a:r>
            <a:r>
              <a:rPr lang="en-GB" dirty="0"/>
              <a:t>. Cum sociis </a:t>
            </a:r>
            <a:r>
              <a:rPr lang="en-GB" dirty="0" err="1"/>
              <a:t>natoque</a:t>
            </a:r>
            <a:r>
              <a:rPr lang="en-GB" dirty="0"/>
              <a:t> </a:t>
            </a:r>
            <a:r>
              <a:rPr lang="en-GB" dirty="0" err="1"/>
              <a:t>penatibus</a:t>
            </a:r>
            <a:r>
              <a:rPr lang="en-GB" dirty="0"/>
              <a:t> et </a:t>
            </a:r>
            <a:r>
              <a:rPr lang="en-GB" dirty="0" err="1"/>
              <a:t>magnis</a:t>
            </a:r>
            <a:r>
              <a:rPr lang="en-GB" dirty="0"/>
              <a:t> dis parturient </a:t>
            </a:r>
            <a:r>
              <a:rPr lang="en-GB" dirty="0" err="1"/>
              <a:t>montes</a:t>
            </a:r>
            <a:r>
              <a:rPr lang="en-GB" dirty="0"/>
              <a:t>, </a:t>
            </a:r>
            <a:r>
              <a:rPr lang="en-GB" dirty="0" err="1"/>
              <a:t>nascetur</a:t>
            </a:r>
            <a:r>
              <a:rPr lang="en-GB" dirty="0"/>
              <a:t> </a:t>
            </a:r>
            <a:r>
              <a:rPr lang="en-GB" dirty="0" err="1"/>
              <a:t>ridiculus</a:t>
            </a:r>
            <a:r>
              <a:rPr lang="en-GB" dirty="0"/>
              <a:t> mus. </a:t>
            </a:r>
            <a:r>
              <a:rPr lang="en-GB" dirty="0" err="1"/>
              <a:t>Donec</a:t>
            </a:r>
            <a:r>
              <a:rPr lang="en-GB" dirty="0"/>
              <a:t> </a:t>
            </a:r>
            <a:r>
              <a:rPr lang="en-GB" dirty="0" err="1"/>
              <a:t>quam</a:t>
            </a:r>
            <a:r>
              <a:rPr lang="en-GB" dirty="0"/>
              <a:t> </a:t>
            </a:r>
            <a:r>
              <a:rPr lang="en-GB" dirty="0" err="1"/>
              <a:t>felis</a:t>
            </a:r>
            <a:r>
              <a:rPr lang="en-GB" dirty="0"/>
              <a:t>, </a:t>
            </a:r>
            <a:r>
              <a:rPr lang="en-GB" dirty="0" err="1"/>
              <a:t>ultricies</a:t>
            </a:r>
            <a:r>
              <a:rPr lang="en-GB" dirty="0"/>
              <a:t> </a:t>
            </a:r>
            <a:r>
              <a:rPr lang="en-GB" dirty="0" err="1"/>
              <a:t>nec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4AD7043-B232-43A9-89AC-D8AA7AE5C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 | City, month day, year</a:t>
            </a:r>
            <a:endParaRPr lang="en-GB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56AB8CA-76C4-4CBD-83E8-B3CFE8573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BA92-B65E-42F5-BB28-73DA50746AED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0720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5CFEC1-7579-4CC9-B0E5-335AEA9DC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Headline lorem ipsum (20pt)</a:t>
            </a:r>
          </a:p>
        </p:txBody>
      </p:sp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9672DD13-84B7-4CDA-AADC-16E39D4918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8988672"/>
              </p:ext>
            </p:extLst>
          </p:nvPr>
        </p:nvGraphicFramePr>
        <p:xfrm>
          <a:off x="670983" y="1727200"/>
          <a:ext cx="10850032" cy="3886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2508">
                  <a:extLst>
                    <a:ext uri="{9D8B030D-6E8A-4147-A177-3AD203B41FA5}">
                      <a16:colId xmlns:a16="http://schemas.microsoft.com/office/drawing/2014/main" val="3876827857"/>
                    </a:ext>
                  </a:extLst>
                </a:gridCol>
                <a:gridCol w="2712508">
                  <a:extLst>
                    <a:ext uri="{9D8B030D-6E8A-4147-A177-3AD203B41FA5}">
                      <a16:colId xmlns:a16="http://schemas.microsoft.com/office/drawing/2014/main" val="4118035716"/>
                    </a:ext>
                  </a:extLst>
                </a:gridCol>
                <a:gridCol w="2712508">
                  <a:extLst>
                    <a:ext uri="{9D8B030D-6E8A-4147-A177-3AD203B41FA5}">
                      <a16:colId xmlns:a16="http://schemas.microsoft.com/office/drawing/2014/main" val="709028708"/>
                    </a:ext>
                  </a:extLst>
                </a:gridCol>
                <a:gridCol w="2712508">
                  <a:extLst>
                    <a:ext uri="{9D8B030D-6E8A-4147-A177-3AD203B41FA5}">
                      <a16:colId xmlns:a16="http://schemas.microsoft.com/office/drawing/2014/main" val="2966872940"/>
                    </a:ext>
                  </a:extLst>
                </a:gridCol>
              </a:tblGrid>
              <a:tr h="502696">
                <a:tc>
                  <a:txBody>
                    <a:bodyPr/>
                    <a:lstStyle/>
                    <a:p>
                      <a:r>
                        <a:rPr lang="en-GB" sz="2000"/>
                        <a:t>(20pt) AO blue </a:t>
                      </a:r>
                      <a:endParaRPr lang="en-GB" sz="2000" dirty="0"/>
                    </a:p>
                  </a:txBody>
                  <a:tcPr marT="60960" marB="60960">
                    <a:solidFill>
                      <a:srgbClr val="042D9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T="60960" marB="60960">
                    <a:solidFill>
                      <a:srgbClr val="042D9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T="60960" marB="60960">
                    <a:solidFill>
                      <a:srgbClr val="042D9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T="60960" marB="60960">
                    <a:solidFill>
                      <a:srgbClr val="042D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110333"/>
                  </a:ext>
                </a:extLst>
              </a:tr>
              <a:tr h="47045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/>
                        <a:t>(20pt)</a:t>
                      </a:r>
                      <a:endParaRPr lang="en-GB" sz="2000" dirty="0"/>
                    </a:p>
                  </a:txBody>
                  <a:tcPr marT="60960" marB="60960">
                    <a:solidFill>
                      <a:srgbClr val="E5DF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(11pt)</a:t>
                      </a:r>
                      <a:br>
                        <a:rPr lang="en-GB" sz="1100" dirty="0"/>
                      </a:br>
                      <a:r>
                        <a:rPr lang="en-GB" sz="1100" dirty="0"/>
                        <a:t>AO light grey 75% </a:t>
                      </a:r>
                    </a:p>
                  </a:txBody>
                  <a:tcPr marT="60960" marB="60960">
                    <a:solidFill>
                      <a:srgbClr val="E5DF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60960" marB="60960">
                    <a:solidFill>
                      <a:srgbClr val="E5DF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60960" marB="60960">
                    <a:solidFill>
                      <a:srgbClr val="E5DF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5327124"/>
                  </a:ext>
                </a:extLst>
              </a:tr>
              <a:tr h="48764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(20pt)</a:t>
                      </a:r>
                    </a:p>
                  </a:txBody>
                  <a:tcPr marT="60960" marB="60960">
                    <a:solidFill>
                      <a:srgbClr val="F6F4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(11pt)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AO light grey 25% </a:t>
                      </a:r>
                    </a:p>
                  </a:txBody>
                  <a:tcPr marT="60960" marB="60960">
                    <a:solidFill>
                      <a:srgbClr val="F6F4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60960" marB="60960">
                    <a:solidFill>
                      <a:srgbClr val="F6F4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60960" marB="60960">
                    <a:solidFill>
                      <a:srgbClr val="F6F4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924930"/>
                  </a:ext>
                </a:extLst>
              </a:tr>
              <a:tr h="484438"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60960" marB="60960">
                    <a:solidFill>
                      <a:srgbClr val="E5DF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60960" marB="60960">
                    <a:solidFill>
                      <a:srgbClr val="E5DF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60960" marB="60960">
                    <a:solidFill>
                      <a:srgbClr val="E5DF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60960" marB="60960">
                    <a:solidFill>
                      <a:srgbClr val="E5DF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784864"/>
                  </a:ext>
                </a:extLst>
              </a:tr>
              <a:tr h="484438"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60960" marB="60960">
                    <a:solidFill>
                      <a:srgbClr val="F6F4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60960" marB="60960">
                    <a:solidFill>
                      <a:srgbClr val="F6F4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60960" marB="60960">
                    <a:solidFill>
                      <a:srgbClr val="F6F4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60960" marB="60960">
                    <a:solidFill>
                      <a:srgbClr val="F6F4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62367"/>
                  </a:ext>
                </a:extLst>
              </a:tr>
              <a:tr h="484438"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60960" marB="60960">
                    <a:solidFill>
                      <a:srgbClr val="E5DF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60960" marB="60960">
                    <a:solidFill>
                      <a:srgbClr val="E5DF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60960" marB="60960">
                    <a:solidFill>
                      <a:srgbClr val="E5DF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60960" marB="60960">
                    <a:solidFill>
                      <a:srgbClr val="E5DF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1566721"/>
                  </a:ext>
                </a:extLst>
              </a:tr>
              <a:tr h="484438"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60960" marB="60960">
                    <a:solidFill>
                      <a:srgbClr val="F6F4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60960" marB="60960">
                    <a:solidFill>
                      <a:srgbClr val="F6F4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60960" marB="60960">
                    <a:solidFill>
                      <a:srgbClr val="F6F4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60960" marB="60960">
                    <a:solidFill>
                      <a:srgbClr val="F6F4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61726"/>
                  </a:ext>
                </a:extLst>
              </a:tr>
              <a:tr h="487646"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60960" marB="60960">
                    <a:solidFill>
                      <a:srgbClr val="E5DF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60960" marB="60960">
                    <a:solidFill>
                      <a:srgbClr val="E5DF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60960" marB="60960">
                    <a:solidFill>
                      <a:srgbClr val="E5DF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60960" marB="60960">
                    <a:solidFill>
                      <a:srgbClr val="E5DF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178503"/>
                  </a:ext>
                </a:extLst>
              </a:tr>
            </a:tbl>
          </a:graphicData>
        </a:graphic>
      </p:graphicFrame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B08AE80-A660-4A64-BF24-2B0E912BA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 | City, month day, year</a:t>
            </a:r>
            <a:endParaRPr lang="en-GB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1BF7B6C-B875-4DA0-B14D-65A1E4090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BA92-B65E-42F5-BB28-73DA50746AED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2292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55DB585-B6D6-624C-996B-DE9EE06BB80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/>
              <a:t>Thank you</a:t>
            </a:r>
          </a:p>
          <a:p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081419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AO">
      <a:dk1>
        <a:srgbClr val="000000"/>
      </a:dk1>
      <a:lt1>
        <a:srgbClr val="FFFFFF"/>
      </a:lt1>
      <a:dk2>
        <a:srgbClr val="042D98"/>
      </a:dk2>
      <a:lt2>
        <a:srgbClr val="F6F4F2"/>
      </a:lt2>
      <a:accent1>
        <a:srgbClr val="001B62"/>
      </a:accent1>
      <a:accent2>
        <a:srgbClr val="3B7FF6"/>
      </a:accent2>
      <a:accent3>
        <a:srgbClr val="04F1FE"/>
      </a:accent3>
      <a:accent4>
        <a:srgbClr val="00293A"/>
      </a:accent4>
      <a:accent5>
        <a:srgbClr val="00765C"/>
      </a:accent5>
      <a:accent6>
        <a:srgbClr val="00EB9B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AO blue">
      <a:srgbClr val="042D98"/>
    </a:custClr>
    <a:custClr name="AO light grey">
      <a:srgbClr val="DCD4CB"/>
    </a:custClr>
    <a:custClr name="AO dark blue">
      <a:srgbClr val="001B62"/>
    </a:custClr>
    <a:custClr name="Dark purple">
      <a:srgbClr val="3F0343"/>
    </a:custClr>
    <a:custClr name="Dark green">
      <a:srgbClr val="00293A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AO yellow">
      <a:srgbClr val="FFF500"/>
    </a:custClr>
    <a:custClr name="AO light grey 75%">
      <a:srgbClr val="E5DFD8"/>
    </a:custClr>
    <a:custClr name="AO active blue">
      <a:srgbClr val="3B7FF6"/>
    </a:custClr>
    <a:custClr name="Purple">
      <a:srgbClr val="7B0067"/>
    </a:custClr>
    <a:custClr name="Green">
      <a:srgbClr val="00765C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AO light grey 50%">
      <a:srgbClr val="EEEAE5"/>
    </a:custClr>
    <a:custClr name="Bright blue">
      <a:srgbClr val="04F1FE"/>
    </a:custClr>
    <a:custClr name="Bright red">
      <a:srgbClr val="F92355"/>
    </a:custClr>
    <a:custClr name="Bright green">
      <a:srgbClr val="00EB9B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AO light grey 25%">
      <a:srgbClr val="F6F4F2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</a:custClrLst>
  <a:extLst>
    <a:ext uri="{05A4C25C-085E-4340-85A3-A5531E510DB2}">
      <thm15:themeFamily xmlns:thm15="http://schemas.microsoft.com/office/thememl/2012/main" name="ao_ppt_16_9_presentation_user.pptx" id="{A85A38EB-6659-4538-82C3-372146FD983E}" vid="{72DAF89F-98D5-4BFC-B6A1-A16C82D80148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82383CBCAF3A545BC7144B0E12C7B2C" ma:contentTypeVersion="13" ma:contentTypeDescription="Crie um novo documento." ma:contentTypeScope="" ma:versionID="9921056c2800895f3e80e32198513255">
  <xsd:schema xmlns:xsd="http://www.w3.org/2001/XMLSchema" xmlns:xs="http://www.w3.org/2001/XMLSchema" xmlns:p="http://schemas.microsoft.com/office/2006/metadata/properties" xmlns:ns2="2e5162b4-c70b-477c-8fa3-c9cdb63e7b34" xmlns:ns3="73995102-056c-4a51-bfb1-c663c0490c54" targetNamespace="http://schemas.microsoft.com/office/2006/metadata/properties" ma:root="true" ma:fieldsID="c3dbdbfbeb7d060bcb2735bd500c2169" ns2:_="" ns3:_="">
    <xsd:import namespace="2e5162b4-c70b-477c-8fa3-c9cdb63e7b34"/>
    <xsd:import namespace="73995102-056c-4a51-bfb1-c663c0490c5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5162b4-c70b-477c-8fa3-c9cdb63e7b3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95102-056c-4a51-bfb1-c663c0490c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AC73367-732B-46DD-85D3-84EFFAB012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5162b4-c70b-477c-8fa3-c9cdb63e7b34"/>
    <ds:schemaRef ds:uri="73995102-056c-4a51-bfb1-c663c0490c5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C0F3ED8-5CD3-4767-85AE-4980E98A8C0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AA43BF-5C0B-4297-9459-625F9DFB215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ao_ppt_169_spine</Template>
  <TotalTime>2</TotalTime>
  <Words>276</Words>
  <Application>Microsoft Office PowerPoint</Application>
  <PresentationFormat>Widescreen</PresentationFormat>
  <Paragraphs>36</Paragraphs>
  <Slides>5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</vt:lpstr>
      <vt:lpstr>Headline lorem ipsum (32pt) Lorem ipsum dolor sit amet, consectetuer adipiscing elit. Aenean commodo ligula.  </vt:lpstr>
      <vt:lpstr>Apresentação do PowerPoint</vt:lpstr>
      <vt:lpstr>Headline lorem ipsum (24pt) Second level title</vt:lpstr>
      <vt:lpstr>Headline lorem ipsum (20pt)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Headline lorem ipsum (32pt) Lorem ipsum dolor sit amet, consectetuer adipiscing elit. Aenean commodo ligula.</dc:title>
  <dc:creator>Renata Cardoso</dc:creator>
  <cp:lastModifiedBy>Fernando Moreira</cp:lastModifiedBy>
  <cp:revision>3</cp:revision>
  <dcterms:created xsi:type="dcterms:W3CDTF">2020-06-24T21:15:45Z</dcterms:created>
  <dcterms:modified xsi:type="dcterms:W3CDTF">2021-05-14T12:29:48Z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bel">
    <vt:i4>0</vt:i4>
  </property>
  <property fmtid="{D5CDD505-2E9C-101B-9397-08002B2CF9AE}" pid="3" name="ContentTypeId">
    <vt:lpwstr>0x010100482383CBCAF3A545BC7144B0E12C7B2C</vt:lpwstr>
  </property>
</Properties>
</file>