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42D98"/>
    <a:srgbClr val="3A4096"/>
    <a:srgbClr val="BD4F85"/>
    <a:srgbClr val="BB4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83"/>
        <p:guide pos="14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4C95476-ADE6-41D6-BF1E-C7FC638B249B}"/>
              </a:ext>
            </a:extLst>
          </p:cNvPr>
          <p:cNvSpPr/>
          <p:nvPr userDrawn="1"/>
        </p:nvSpPr>
        <p:spPr>
          <a:xfrm>
            <a:off x="1435693" y="162370"/>
            <a:ext cx="27432" cy="640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947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4D8015-5278-47C2-B89C-5A367F3000F2}"/>
              </a:ext>
            </a:extLst>
          </p:cNvPr>
          <p:cNvSpPr/>
          <p:nvPr userDrawn="1"/>
        </p:nvSpPr>
        <p:spPr>
          <a:xfrm>
            <a:off x="0" y="0"/>
            <a:ext cx="12192000" cy="940279"/>
          </a:xfrm>
          <a:prstGeom prst="rect">
            <a:avLst/>
          </a:prstGeom>
          <a:solidFill>
            <a:srgbClr val="042D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82F29DF-78CF-476E-939A-5D22337E74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039" y="332979"/>
            <a:ext cx="309137" cy="27432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5A3DD61-F2CF-4D80-8EFA-3C5E41DBDD7A}"/>
              </a:ext>
            </a:extLst>
          </p:cNvPr>
          <p:cNvSpPr txBox="1">
            <a:spLocks/>
          </p:cNvSpPr>
          <p:nvPr userDrawn="1"/>
        </p:nvSpPr>
        <p:spPr>
          <a:xfrm>
            <a:off x="136745" y="210802"/>
            <a:ext cx="1321118" cy="5186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200" b="0" dirty="0"/>
              <a:t>AO Spine</a:t>
            </a:r>
          </a:p>
          <a:p>
            <a:r>
              <a:rPr lang="en-US" sz="1200" b="0" dirty="0"/>
              <a:t>Latin America</a:t>
            </a:r>
          </a:p>
          <a:p>
            <a:r>
              <a:rPr lang="en-US" sz="1200" dirty="0"/>
              <a:t>Online Summit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97075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60837A5-CF96-4457-A966-66EF8598ABF1}"/>
              </a:ext>
            </a:extLst>
          </p:cNvPr>
          <p:cNvSpPr txBox="1">
            <a:spLocks/>
          </p:cNvSpPr>
          <p:nvPr/>
        </p:nvSpPr>
        <p:spPr>
          <a:xfrm>
            <a:off x="1563255" y="146394"/>
            <a:ext cx="9802089" cy="4117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Eposter</a:t>
            </a:r>
            <a:r>
              <a:rPr lang="en-US" dirty="0"/>
              <a:t> number &amp; Title for the e-poster goes here.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1DFFA38-FBF8-4EFC-9BE7-CDD91A39F2AA}"/>
              </a:ext>
            </a:extLst>
          </p:cNvPr>
          <p:cNvSpPr txBox="1">
            <a:spLocks/>
          </p:cNvSpPr>
          <p:nvPr/>
        </p:nvSpPr>
        <p:spPr>
          <a:xfrm>
            <a:off x="1563255" y="511915"/>
            <a:ext cx="9802089" cy="2126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200" b="0" dirty="0"/>
              <a:t>Your name here | Position | Organization</a:t>
            </a:r>
            <a:endParaRPr lang="en-GB" sz="1200" b="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539372-0F6B-4D4C-90E7-029B4421A3B7}"/>
              </a:ext>
            </a:extLst>
          </p:cNvPr>
          <p:cNvSpPr/>
          <p:nvPr/>
        </p:nvSpPr>
        <p:spPr>
          <a:xfrm>
            <a:off x="223735" y="1049211"/>
            <a:ext cx="2782111" cy="2160916"/>
          </a:xfrm>
          <a:prstGeom prst="roundRect">
            <a:avLst>
              <a:gd name="adj" fmla="val 2593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180146E-807E-4336-AFFB-5E50C41E3086}"/>
              </a:ext>
            </a:extLst>
          </p:cNvPr>
          <p:cNvSpPr/>
          <p:nvPr/>
        </p:nvSpPr>
        <p:spPr>
          <a:xfrm>
            <a:off x="9186154" y="1049210"/>
            <a:ext cx="2782111" cy="4310729"/>
          </a:xfrm>
          <a:prstGeom prst="roundRect">
            <a:avLst>
              <a:gd name="adj" fmla="val 2296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6EF626B-8BDB-4601-BC17-627938F102C0}"/>
              </a:ext>
            </a:extLst>
          </p:cNvPr>
          <p:cNvSpPr/>
          <p:nvPr/>
        </p:nvSpPr>
        <p:spPr>
          <a:xfrm>
            <a:off x="3073941" y="1049210"/>
            <a:ext cx="6031148" cy="4310729"/>
          </a:xfrm>
          <a:prstGeom prst="roundRect">
            <a:avLst>
              <a:gd name="adj" fmla="val 1038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BDA0C6-E3AC-4763-9BC4-3C97EB39CE69}"/>
              </a:ext>
            </a:extLst>
          </p:cNvPr>
          <p:cNvSpPr/>
          <p:nvPr/>
        </p:nvSpPr>
        <p:spPr>
          <a:xfrm>
            <a:off x="223735" y="3292458"/>
            <a:ext cx="2782111" cy="2067482"/>
          </a:xfrm>
          <a:prstGeom prst="roundRect">
            <a:avLst>
              <a:gd name="adj" fmla="val 2201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105E422-C837-4B7C-A1F1-3029745285BC}"/>
              </a:ext>
            </a:extLst>
          </p:cNvPr>
          <p:cNvSpPr/>
          <p:nvPr/>
        </p:nvSpPr>
        <p:spPr>
          <a:xfrm>
            <a:off x="223735" y="5442271"/>
            <a:ext cx="4443305" cy="1324838"/>
          </a:xfrm>
          <a:prstGeom prst="roundRect">
            <a:avLst>
              <a:gd name="adj" fmla="val 364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1D7FFE1-95EA-4643-B58A-9F2DA248408C}"/>
              </a:ext>
            </a:extLst>
          </p:cNvPr>
          <p:cNvSpPr/>
          <p:nvPr/>
        </p:nvSpPr>
        <p:spPr>
          <a:xfrm>
            <a:off x="4719614" y="5442271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A8F463-4AFA-44E9-B68D-5A44625E9DF1}"/>
              </a:ext>
            </a:extLst>
          </p:cNvPr>
          <p:cNvSpPr txBox="1"/>
          <p:nvPr/>
        </p:nvSpPr>
        <p:spPr>
          <a:xfrm>
            <a:off x="227013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CB319B-7B0B-43F4-8A7A-26B763FA173A}"/>
              </a:ext>
            </a:extLst>
          </p:cNvPr>
          <p:cNvCxnSpPr>
            <a:cxnSpLocks/>
          </p:cNvCxnSpPr>
          <p:nvPr/>
        </p:nvCxnSpPr>
        <p:spPr>
          <a:xfrm>
            <a:off x="293143" y="122511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5417DB6-291E-4247-8EF0-5A2126072455}"/>
              </a:ext>
            </a:extLst>
          </p:cNvPr>
          <p:cNvSpPr txBox="1"/>
          <p:nvPr/>
        </p:nvSpPr>
        <p:spPr>
          <a:xfrm>
            <a:off x="3070477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CB09F95-77A4-4584-83B6-7D727380B4D1}"/>
              </a:ext>
            </a:extLst>
          </p:cNvPr>
          <p:cNvCxnSpPr>
            <a:cxnSpLocks/>
          </p:cNvCxnSpPr>
          <p:nvPr/>
        </p:nvCxnSpPr>
        <p:spPr>
          <a:xfrm>
            <a:off x="3136607" y="1225111"/>
            <a:ext cx="591515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310AFF0-FCD8-4B8E-AED3-4BF0A9C32BDB}"/>
              </a:ext>
            </a:extLst>
          </p:cNvPr>
          <p:cNvSpPr txBox="1"/>
          <p:nvPr/>
        </p:nvSpPr>
        <p:spPr>
          <a:xfrm>
            <a:off x="9186154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139A7E2-8754-4A66-99A2-48D24A1A8E98}"/>
              </a:ext>
            </a:extLst>
          </p:cNvPr>
          <p:cNvCxnSpPr>
            <a:cxnSpLocks/>
          </p:cNvCxnSpPr>
          <p:nvPr/>
        </p:nvCxnSpPr>
        <p:spPr>
          <a:xfrm>
            <a:off x="9252284" y="1225111"/>
            <a:ext cx="267101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8E2487D-2760-476E-B0A3-F556BF8D4262}"/>
              </a:ext>
            </a:extLst>
          </p:cNvPr>
          <p:cNvSpPr txBox="1"/>
          <p:nvPr/>
        </p:nvSpPr>
        <p:spPr>
          <a:xfrm>
            <a:off x="227013" y="331616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&amp; METHODS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435D25-B440-43D6-B7CD-8867FCD297D5}"/>
              </a:ext>
            </a:extLst>
          </p:cNvPr>
          <p:cNvCxnSpPr>
            <a:cxnSpLocks/>
          </p:cNvCxnSpPr>
          <p:nvPr/>
        </p:nvCxnSpPr>
        <p:spPr>
          <a:xfrm>
            <a:off x="293143" y="349206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37435C7-ACAD-46BD-91F1-1C593D72BC4D}"/>
              </a:ext>
            </a:extLst>
          </p:cNvPr>
          <p:cNvSpPr txBox="1"/>
          <p:nvPr/>
        </p:nvSpPr>
        <p:spPr>
          <a:xfrm>
            <a:off x="227013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CITED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6EE833D-D379-4B80-93FC-5ABFDBEE0C22}"/>
              </a:ext>
            </a:extLst>
          </p:cNvPr>
          <p:cNvCxnSpPr>
            <a:cxnSpLocks/>
          </p:cNvCxnSpPr>
          <p:nvPr/>
        </p:nvCxnSpPr>
        <p:spPr>
          <a:xfrm>
            <a:off x="293142" y="5616136"/>
            <a:ext cx="4297680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9836920-B924-4CED-B18D-62BA0232A8C0}"/>
              </a:ext>
            </a:extLst>
          </p:cNvPr>
          <p:cNvSpPr txBox="1"/>
          <p:nvPr/>
        </p:nvSpPr>
        <p:spPr>
          <a:xfrm>
            <a:off x="4706408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7DCD2BD-6FD6-48D6-A332-9FDD4FBD6063}"/>
              </a:ext>
            </a:extLst>
          </p:cNvPr>
          <p:cNvCxnSpPr>
            <a:cxnSpLocks/>
          </p:cNvCxnSpPr>
          <p:nvPr/>
        </p:nvCxnSpPr>
        <p:spPr>
          <a:xfrm>
            <a:off x="4784812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B8C84A2-C28D-4761-A1E2-FFB05A60C1AB}"/>
              </a:ext>
            </a:extLst>
          </p:cNvPr>
          <p:cNvSpPr txBox="1"/>
          <p:nvPr/>
        </p:nvSpPr>
        <p:spPr>
          <a:xfrm>
            <a:off x="302463" y="1296286"/>
            <a:ext cx="2662615" cy="16773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small paragraphs maximum.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9A460A8-F648-44A7-9191-16725B55230F}"/>
              </a:ext>
            </a:extLst>
          </p:cNvPr>
          <p:cNvSpPr txBox="1"/>
          <p:nvPr/>
        </p:nvSpPr>
        <p:spPr>
          <a:xfrm>
            <a:off x="302463" y="3591811"/>
            <a:ext cx="266261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781D63-8816-47DA-869C-7735C1E559B8}"/>
              </a:ext>
            </a:extLst>
          </p:cNvPr>
          <p:cNvSpPr txBox="1"/>
          <p:nvPr/>
        </p:nvSpPr>
        <p:spPr>
          <a:xfrm>
            <a:off x="3140913" y="1296286"/>
            <a:ext cx="5910845" cy="20390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BC5DD32-2795-4ED1-90C8-D432A2AE8E0D}"/>
              </a:ext>
            </a:extLst>
          </p:cNvPr>
          <p:cNvSpPr txBox="1"/>
          <p:nvPr/>
        </p:nvSpPr>
        <p:spPr>
          <a:xfrm>
            <a:off x="9255963" y="1296286"/>
            <a:ext cx="2662615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515CE17-DEA3-41CD-B103-20B11A169CC2}"/>
              </a:ext>
            </a:extLst>
          </p:cNvPr>
          <p:cNvSpPr txBox="1"/>
          <p:nvPr/>
        </p:nvSpPr>
        <p:spPr>
          <a:xfrm>
            <a:off x="302462" y="5696836"/>
            <a:ext cx="408522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1E9111-6612-4726-A06E-27184587F7EE}"/>
              </a:ext>
            </a:extLst>
          </p:cNvPr>
          <p:cNvSpPr txBox="1"/>
          <p:nvPr/>
        </p:nvSpPr>
        <p:spPr>
          <a:xfrm>
            <a:off x="4772333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AAB0704-2E41-4EDE-87B1-F30209E0F9E1}"/>
              </a:ext>
            </a:extLst>
          </p:cNvPr>
          <p:cNvSpPr/>
          <p:nvPr/>
        </p:nvSpPr>
        <p:spPr>
          <a:xfrm>
            <a:off x="9402908" y="5442271"/>
            <a:ext cx="2565357" cy="1324838"/>
          </a:xfrm>
          <a:prstGeom prst="roundRect">
            <a:avLst>
              <a:gd name="adj" fmla="val 300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B0647DF-119C-42D3-B296-75333A83843A}"/>
              </a:ext>
            </a:extLst>
          </p:cNvPr>
          <p:cNvSpPr txBox="1"/>
          <p:nvPr/>
        </p:nvSpPr>
        <p:spPr>
          <a:xfrm>
            <a:off x="9383226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BB16B7E-1055-49DE-A47B-35915D78D0B4}"/>
              </a:ext>
            </a:extLst>
          </p:cNvPr>
          <p:cNvCxnSpPr>
            <a:cxnSpLocks/>
          </p:cNvCxnSpPr>
          <p:nvPr/>
        </p:nvCxnSpPr>
        <p:spPr>
          <a:xfrm>
            <a:off x="9449356" y="5616136"/>
            <a:ext cx="2431825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464A772-AE8E-4281-B2CE-5F64CF16CA66}"/>
              </a:ext>
            </a:extLst>
          </p:cNvPr>
          <p:cNvSpPr txBox="1"/>
          <p:nvPr/>
        </p:nvSpPr>
        <p:spPr>
          <a:xfrm>
            <a:off x="9449151" y="5677786"/>
            <a:ext cx="179303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Contact name here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XX-XXXX-XXXX-XXXXXX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additional information can go here.</a:t>
            </a:r>
          </a:p>
        </p:txBody>
      </p:sp>
      <p:pic>
        <p:nvPicPr>
          <p:cNvPr id="52" name="Picture 51" descr="A close up of a logo&#10;&#10;Description automatically generated">
            <a:extLst>
              <a:ext uri="{FF2B5EF4-FFF2-40B4-BE49-F238E27FC236}">
                <a16:creationId xmlns:a16="http://schemas.microsoft.com/office/drawing/2014/main" id="{C6776CB1-BC7C-4216-8C72-803F670740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3" y="4306709"/>
            <a:ext cx="1260792" cy="720452"/>
          </a:xfrm>
          <a:prstGeom prst="rect">
            <a:avLst/>
          </a:prstGeom>
        </p:spPr>
      </p:pic>
      <p:pic>
        <p:nvPicPr>
          <p:cNvPr id="53" name="Picture 52" descr="A close up of a logo&#10;&#10;Description automatically generated">
            <a:extLst>
              <a:ext uri="{FF2B5EF4-FFF2-40B4-BE49-F238E27FC236}">
                <a16:creationId xmlns:a16="http://schemas.microsoft.com/office/drawing/2014/main" id="{22207387-151C-471A-84E9-2BF58EB0F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3" y="4306709"/>
            <a:ext cx="1260792" cy="720452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06C49D54-46E3-4B2A-BF93-B63A6A4602B7}"/>
              </a:ext>
            </a:extLst>
          </p:cNvPr>
          <p:cNvSpPr txBox="1"/>
          <p:nvPr/>
        </p:nvSpPr>
        <p:spPr>
          <a:xfrm>
            <a:off x="30246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F2CA427-7A83-414F-BEF9-8DD1310E8DC2}"/>
              </a:ext>
            </a:extLst>
          </p:cNvPr>
          <p:cNvSpPr txBox="1"/>
          <p:nvPr/>
        </p:nvSpPr>
        <p:spPr>
          <a:xfrm>
            <a:off x="165501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graphicFrame>
        <p:nvGraphicFramePr>
          <p:cNvPr id="56" name="Table 56">
            <a:extLst>
              <a:ext uri="{FF2B5EF4-FFF2-40B4-BE49-F238E27FC236}">
                <a16:creationId xmlns:a16="http://schemas.microsoft.com/office/drawing/2014/main" id="{C512BC90-FCF2-43DA-B774-4638643BC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61615"/>
              </p:ext>
            </p:extLst>
          </p:nvPr>
        </p:nvGraphicFramePr>
        <p:xfrm>
          <a:off x="3136607" y="3571515"/>
          <a:ext cx="5826420" cy="168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43">
                  <a:extLst>
                    <a:ext uri="{9D8B030D-6E8A-4147-A177-3AD203B41FA5}">
                      <a16:colId xmlns:a16="http://schemas.microsoft.com/office/drawing/2014/main" val="1819934937"/>
                    </a:ext>
                  </a:extLst>
                </a:gridCol>
                <a:gridCol w="1180925">
                  <a:extLst>
                    <a:ext uri="{9D8B030D-6E8A-4147-A177-3AD203B41FA5}">
                      <a16:colId xmlns:a16="http://schemas.microsoft.com/office/drawing/2014/main" val="3738565307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2760383558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638712224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968543983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l"/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1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2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3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4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50321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91686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785420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17795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766985"/>
                  </a:ext>
                </a:extLst>
              </a:tr>
            </a:tbl>
          </a:graphicData>
        </a:graphic>
      </p:graphicFrame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5526E63-422C-4DEF-93A8-31F879D52B84}"/>
              </a:ext>
            </a:extLst>
          </p:cNvPr>
          <p:cNvSpPr/>
          <p:nvPr/>
        </p:nvSpPr>
        <p:spPr>
          <a:xfrm>
            <a:off x="7063132" y="5445908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02E5EB2-4512-4928-88B3-02A40CCE8FBF}"/>
              </a:ext>
            </a:extLst>
          </p:cNvPr>
          <p:cNvCxnSpPr>
            <a:cxnSpLocks/>
          </p:cNvCxnSpPr>
          <p:nvPr/>
        </p:nvCxnSpPr>
        <p:spPr>
          <a:xfrm>
            <a:off x="7144835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DB86C58C-DC05-4A25-98A9-24546E25FD86}"/>
              </a:ext>
            </a:extLst>
          </p:cNvPr>
          <p:cNvSpPr txBox="1"/>
          <p:nvPr/>
        </p:nvSpPr>
        <p:spPr>
          <a:xfrm>
            <a:off x="7075140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CONFLICTS OF INTEREST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6188BD5-EB0B-4B52-8357-150AD7CA5681}"/>
              </a:ext>
            </a:extLst>
          </p:cNvPr>
          <p:cNvSpPr txBox="1"/>
          <p:nvPr/>
        </p:nvSpPr>
        <p:spPr>
          <a:xfrm>
            <a:off x="7132356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</p:spTree>
    <p:extLst>
      <p:ext uri="{BB962C8B-B14F-4D97-AF65-F5344CB8AC3E}">
        <p14:creationId xmlns:p14="http://schemas.microsoft.com/office/powerpoint/2010/main" val="347339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2383CBCAF3A545BC7144B0E12C7B2C" ma:contentTypeVersion="12" ma:contentTypeDescription="Create a new document." ma:contentTypeScope="" ma:versionID="41b637035491675a87c070dc9dcb0b85">
  <xsd:schema xmlns:xsd="http://www.w3.org/2001/XMLSchema" xmlns:xs="http://www.w3.org/2001/XMLSchema" xmlns:p="http://schemas.microsoft.com/office/2006/metadata/properties" xmlns:ns2="2e5162b4-c70b-477c-8fa3-c9cdb63e7b34" xmlns:ns3="73995102-056c-4a51-bfb1-c663c0490c54" targetNamespace="http://schemas.microsoft.com/office/2006/metadata/properties" ma:root="true" ma:fieldsID="41682af9a0cd4adef112d50622ad6bb7" ns2:_="" ns3:_="">
    <xsd:import namespace="2e5162b4-c70b-477c-8fa3-c9cdb63e7b34"/>
    <xsd:import namespace="73995102-056c-4a51-bfb1-c663c0490c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162b4-c70b-477c-8fa3-c9cdb63e7b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95102-056c-4a51-bfb1-c663c0490c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E58BD5-D31D-487B-903E-423BBA674B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CA928C-272D-4624-99F9-1D89654AA6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0705743-8459-4B0F-820E-FDD2C5B634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5162b4-c70b-477c-8fa3-c9cdb63e7b34"/>
    <ds:schemaRef ds:uri="73995102-056c-4a51-bfb1-c663c0490c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972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Evans</dc:creator>
  <cp:lastModifiedBy>Idaura Lobo Dias</cp:lastModifiedBy>
  <cp:revision>26</cp:revision>
  <dcterms:created xsi:type="dcterms:W3CDTF">2019-12-04T09:31:32Z</dcterms:created>
  <dcterms:modified xsi:type="dcterms:W3CDTF">2021-05-11T14:45:45Z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0x010100482383CBCAF3A545BC7144B0E12C7B2C</vt:lpwstr>
  </property>
</Properties>
</file>