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1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D98"/>
    <a:srgbClr val="3A4096"/>
    <a:srgbClr val="BD4F85"/>
    <a:srgbClr val="BB4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B3F02C-7B30-4D26-A984-48A421F2DF5A}" v="2" dt="2022-03-16T15:07:52.1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83"/>
        <p:guide pos="1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a Vinize" userId="08ec9893-3072-4776-84f5-1303aed74ba9" providerId="ADAL" clId="{86B93368-8C9E-47AB-B44F-5012ADB1E0B1}"/>
    <pc:docChg chg="undo custSel modSld">
      <pc:chgData name="Carla Vinize" userId="08ec9893-3072-4776-84f5-1303aed74ba9" providerId="ADAL" clId="{86B93368-8C9E-47AB-B44F-5012ADB1E0B1}" dt="2022-03-16T13:55:31.606" v="4" actId="5793"/>
      <pc:docMkLst>
        <pc:docMk/>
      </pc:docMkLst>
      <pc:sldChg chg="modSp mod">
        <pc:chgData name="Carla Vinize" userId="08ec9893-3072-4776-84f5-1303aed74ba9" providerId="ADAL" clId="{86B93368-8C9E-47AB-B44F-5012ADB1E0B1}" dt="2022-03-16T13:55:31.606" v="4" actId="5793"/>
        <pc:sldMkLst>
          <pc:docMk/>
          <pc:sldMk cId="3473396691" sldId="256"/>
        </pc:sldMkLst>
        <pc:spChg chg="mod">
          <ac:chgData name="Carla Vinize" userId="08ec9893-3072-4776-84f5-1303aed74ba9" providerId="ADAL" clId="{86B93368-8C9E-47AB-B44F-5012ADB1E0B1}" dt="2022-03-16T13:55:31.606" v="4" actId="5793"/>
          <ac:spMkLst>
            <pc:docMk/>
            <pc:sldMk cId="3473396691" sldId="256"/>
            <ac:spMk id="4" creationId="{E60837A5-CF96-4457-A966-66EF8598ABF1}"/>
          </ac:spMkLst>
        </pc:spChg>
      </pc:sldChg>
    </pc:docChg>
  </pc:docChgLst>
  <pc:docChgLst>
    <pc:chgData name="Idaura Lobo Dias" userId="69975d50-ad5f-4209-9da8-0679a4cab656" providerId="ADAL" clId="{D3B3F02C-7B30-4D26-A984-48A421F2DF5A}"/>
    <pc:docChg chg="custSel modSld modMainMaster">
      <pc:chgData name="Idaura Lobo Dias" userId="69975d50-ad5f-4209-9da8-0679a4cab656" providerId="ADAL" clId="{D3B3F02C-7B30-4D26-A984-48A421F2DF5A}" dt="2022-03-16T15:08:52.926" v="65" actId="14100"/>
      <pc:docMkLst>
        <pc:docMk/>
      </pc:docMkLst>
      <pc:sldChg chg="modSp mod setBg">
        <pc:chgData name="Idaura Lobo Dias" userId="69975d50-ad5f-4209-9da8-0679a4cab656" providerId="ADAL" clId="{D3B3F02C-7B30-4D26-A984-48A421F2DF5A}" dt="2022-03-16T15:08:52.926" v="65" actId="14100"/>
        <pc:sldMkLst>
          <pc:docMk/>
          <pc:sldMk cId="3473396691" sldId="256"/>
        </pc:sldMkLst>
        <pc:spChg chg="mod">
          <ac:chgData name="Idaura Lobo Dias" userId="69975d50-ad5f-4209-9da8-0679a4cab656" providerId="ADAL" clId="{D3B3F02C-7B30-4D26-A984-48A421F2DF5A}" dt="2022-03-16T15:08:41.759" v="62" actId="1038"/>
          <ac:spMkLst>
            <pc:docMk/>
            <pc:sldMk cId="3473396691" sldId="256"/>
            <ac:spMk id="4" creationId="{E60837A5-CF96-4457-A966-66EF8598ABF1}"/>
          </ac:spMkLst>
        </pc:spChg>
        <pc:spChg chg="mod">
          <ac:chgData name="Idaura Lobo Dias" userId="69975d50-ad5f-4209-9da8-0679a4cab656" providerId="ADAL" clId="{D3B3F02C-7B30-4D26-A984-48A421F2DF5A}" dt="2022-03-16T15:08:41.759" v="62" actId="1038"/>
          <ac:spMkLst>
            <pc:docMk/>
            <pc:sldMk cId="3473396691" sldId="256"/>
            <ac:spMk id="5" creationId="{F1DFFA38-FBF8-4EFC-9BE7-CDD91A39F2AA}"/>
          </ac:spMkLst>
        </pc:spChg>
        <pc:spChg chg="mod">
          <ac:chgData name="Idaura Lobo Dias" userId="69975d50-ad5f-4209-9da8-0679a4cab656" providerId="ADAL" clId="{D3B3F02C-7B30-4D26-A984-48A421F2DF5A}" dt="2022-03-16T15:08:46.006" v="63" actId="14100"/>
          <ac:spMkLst>
            <pc:docMk/>
            <pc:sldMk cId="3473396691" sldId="256"/>
            <ac:spMk id="14" creationId="{7AAB0704-2E41-4EDE-87B1-F30209E0F9E1}"/>
          </ac:spMkLst>
        </pc:spChg>
        <pc:cxnChg chg="mod">
          <ac:chgData name="Idaura Lobo Dias" userId="69975d50-ad5f-4209-9da8-0679a4cab656" providerId="ADAL" clId="{D3B3F02C-7B30-4D26-A984-48A421F2DF5A}" dt="2022-03-16T15:08:52.926" v="65" actId="14100"/>
          <ac:cxnSpMkLst>
            <pc:docMk/>
            <pc:sldMk cId="3473396691" sldId="256"/>
            <ac:cxnSpMk id="40" creationId="{7BB16B7E-1055-49DE-A47B-35915D78D0B4}"/>
          </ac:cxnSpMkLst>
        </pc:cxnChg>
      </pc:sldChg>
      <pc:sldMasterChg chg="addSp delSp modSp mod modSldLayout">
        <pc:chgData name="Idaura Lobo Dias" userId="69975d50-ad5f-4209-9da8-0679a4cab656" providerId="ADAL" clId="{D3B3F02C-7B30-4D26-A984-48A421F2DF5A}" dt="2022-03-16T15:07:57.930" v="22" actId="478"/>
        <pc:sldMasterMkLst>
          <pc:docMk/>
          <pc:sldMasterMk cId="2970759464" sldId="2147483648"/>
        </pc:sldMasterMkLst>
        <pc:picChg chg="del">
          <ac:chgData name="Idaura Lobo Dias" userId="69975d50-ad5f-4209-9da8-0679a4cab656" providerId="ADAL" clId="{D3B3F02C-7B30-4D26-A984-48A421F2DF5A}" dt="2022-03-16T15:07:57.930" v="22" actId="478"/>
          <ac:picMkLst>
            <pc:docMk/>
            <pc:sldMasterMk cId="2970759464" sldId="2147483648"/>
            <ac:picMk id="4" creationId="{8D840EBA-2FE8-443B-8867-8D69A9C5AA8C}"/>
          </ac:picMkLst>
        </pc:picChg>
        <pc:picChg chg="add mod">
          <ac:chgData name="Idaura Lobo Dias" userId="69975d50-ad5f-4209-9da8-0679a4cab656" providerId="ADAL" clId="{D3B3F02C-7B30-4D26-A984-48A421F2DF5A}" dt="2022-03-16T15:07:55.208" v="21" actId="1037"/>
          <ac:picMkLst>
            <pc:docMk/>
            <pc:sldMasterMk cId="2970759464" sldId="2147483648"/>
            <ac:picMk id="5" creationId="{333A77D4-2318-4247-99CF-B98A9AEB9DA2}"/>
          </ac:picMkLst>
        </pc:picChg>
        <pc:picChg chg="del">
          <ac:chgData name="Idaura Lobo Dias" userId="69975d50-ad5f-4209-9da8-0679a4cab656" providerId="ADAL" clId="{D3B3F02C-7B30-4D26-A984-48A421F2DF5A}" dt="2022-03-08T18:24:23.761" v="3" actId="478"/>
          <ac:picMkLst>
            <pc:docMk/>
            <pc:sldMasterMk cId="2970759464" sldId="2147483648"/>
            <ac:picMk id="6" creationId="{F72B65FA-9A2C-4867-AF2E-E86F860864CF}"/>
          </ac:picMkLst>
        </pc:picChg>
        <pc:sldLayoutChg chg="addSp delSp modSp mod">
          <pc:chgData name="Idaura Lobo Dias" userId="69975d50-ad5f-4209-9da8-0679a4cab656" providerId="ADAL" clId="{D3B3F02C-7B30-4D26-A984-48A421F2DF5A}" dt="2022-03-16T15:07:50.449" v="5" actId="478"/>
          <pc:sldLayoutMkLst>
            <pc:docMk/>
            <pc:sldMasterMk cId="2970759464" sldId="2147483648"/>
            <pc:sldLayoutMk cId="3409474733" sldId="2147483649"/>
          </pc:sldLayoutMkLst>
          <pc:picChg chg="add del mod">
            <ac:chgData name="Idaura Lobo Dias" userId="69975d50-ad5f-4209-9da8-0679a4cab656" providerId="ADAL" clId="{D3B3F02C-7B30-4D26-A984-48A421F2DF5A}" dt="2022-03-16T15:07:50.449" v="5" actId="478"/>
            <ac:picMkLst>
              <pc:docMk/>
              <pc:sldMasterMk cId="2970759464" sldId="2147483648"/>
              <pc:sldLayoutMk cId="3409474733" sldId="2147483649"/>
              <ac:picMk id="2" creationId="{05BB347C-A315-4972-88C2-7643BECD1D20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947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15037-43AD-4392-A767-1E246497F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60E87B-F113-4C08-970D-18672695A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FE649-BD55-4AF7-AEC6-273827D174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EFA5FA-607D-427C-971B-85451300798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342CF-143C-4D7E-A55B-6F5AA03B0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55D89-04AB-42BF-B780-70A532868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733BD4-CE68-42EC-9022-1D0878AE3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326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8C2847-E147-400F-A8B4-FED779FF64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E163D9-6FDE-46B5-94AB-11F76954B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7FA42-9548-4BC4-BCB1-11F6E77CBF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EFA5FA-607D-427C-971B-85451300798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AB938-0369-48D2-B2C2-CC63AEAF5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498E5-94A8-4D91-9D73-C30DB591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733BD4-CE68-42EC-9022-1D0878AE3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91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C0239-ED6F-404C-94FC-77F821135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EFA5FA-607D-427C-971B-85451300798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C2D1F-8EF5-4928-8C8A-F80A04FC2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CE99A-AC65-4F4B-B72A-04CB263D4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733BD4-CE68-42EC-9022-1D0878AE3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63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FF2F4-8022-425F-89BA-F6B23D30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6A7327-C60D-4C9A-8858-74FD5C17A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7885A-9538-4E38-A645-794F7DFE55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EFA5FA-607D-427C-971B-85451300798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E8084-8A7F-405E-B750-C301C22BC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0E8DF-BB04-4C61-B12A-871314BA2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733BD4-CE68-42EC-9022-1D0878AE3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69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A8A6D-250D-418B-B930-9812D0D04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4A618-C324-4E72-B8F8-CF3869648D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554331-3426-46E6-8C08-B47C7E687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F0E60-939B-46FD-B415-F61C697AD9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EFA5FA-607D-427C-971B-85451300798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D91D6-D60E-4F80-84FA-051C4195A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7027D4-68F6-4320-98B8-0DD7A03AC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733BD4-CE68-42EC-9022-1D0878AE3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319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F944-8209-4E6B-895B-75F8D57A4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73B05-BDA4-4EF8-8AD1-AEB0B7456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28501A-92FE-45DF-9E29-EDE6EEE58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0FA3AC-B553-4F21-B42B-2FB9CFF44A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788C64-244D-44C8-817E-55A7AFD759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5164DC-9597-4388-B1F5-08513B1335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EFA5FA-607D-427C-971B-85451300798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291ED1-5E8B-48FD-AB9A-A9BE24F50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80A0E2-FA28-4CD3-AF06-532E139A2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733BD4-CE68-42EC-9022-1D0878AE3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52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8F996-55F5-4A8D-B9AC-B4926D131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0DE5B8-7754-473C-BBF8-2399A138E6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EFA5FA-607D-427C-971B-85451300798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736D5D-54F5-46AA-AF62-712CFEB0B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2C0802-A1E9-4B52-A091-4835B94B5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733BD4-CE68-42EC-9022-1D0878AE3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15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A6B7F0-341D-4461-97D8-5501D88BB6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EFA5FA-607D-427C-971B-85451300798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405840-8C1C-411A-8E3F-3019A8B34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4D963-4095-461C-B269-A30689279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733BD4-CE68-42EC-9022-1D0878AE3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48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56E68-C3EA-4750-B7C0-94D11EE57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38BAA-3E7A-47E8-BA77-832058A35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8C91B0-B7EF-42F3-9BC7-E649EA29A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1975D8-E0A3-44C8-9335-E7D0D8E6AC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EFA5FA-607D-427C-971B-85451300798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3B68D-EC35-4791-A389-B7827661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11F18D-347E-4386-9386-FDD9833AB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733BD4-CE68-42EC-9022-1D0878AE3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036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7FF23-F67A-4B55-AE61-83BDBD495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7DA212-62E4-420A-A8C0-45D6EC305A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0D3C63-2E03-4D9B-9520-4429E3A5EA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29282-0BC6-4C51-B01E-1CE0AA475A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7EFA5FA-607D-427C-971B-85451300798C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5B490B-1705-4548-8A30-C9E233EB6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0FE453-4B29-449B-9032-D809896AA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733BD4-CE68-42EC-9022-1D0878AE3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87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A4D8015-5278-47C2-B89C-5A367F3000F2}"/>
              </a:ext>
            </a:extLst>
          </p:cNvPr>
          <p:cNvSpPr/>
          <p:nvPr userDrawn="1"/>
        </p:nvSpPr>
        <p:spPr>
          <a:xfrm>
            <a:off x="0" y="0"/>
            <a:ext cx="12192000" cy="940279"/>
          </a:xfrm>
          <a:prstGeom prst="rect">
            <a:avLst/>
          </a:prstGeom>
          <a:solidFill>
            <a:srgbClr val="042D9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Grafik 14">
            <a:extLst>
              <a:ext uri="{FF2B5EF4-FFF2-40B4-BE49-F238E27FC236}">
                <a16:creationId xmlns:a16="http://schemas.microsoft.com/office/drawing/2014/main" id="{333A77D4-2318-4247-99CF-B98A9AEB9DA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496442" y="219270"/>
            <a:ext cx="653796" cy="57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75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60837A5-CF96-4457-A966-66EF8598ABF1}"/>
              </a:ext>
            </a:extLst>
          </p:cNvPr>
          <p:cNvSpPr txBox="1">
            <a:spLocks/>
          </p:cNvSpPr>
          <p:nvPr/>
        </p:nvSpPr>
        <p:spPr>
          <a:xfrm>
            <a:off x="1966819" y="122090"/>
            <a:ext cx="9144000" cy="544512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e-poster number &amp; Title for the e-poster goes here.</a:t>
            </a:r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1DFFA38-FBF8-4EFC-9BE7-CDD91A39F2AA}"/>
              </a:ext>
            </a:extLst>
          </p:cNvPr>
          <p:cNvSpPr txBox="1">
            <a:spLocks/>
          </p:cNvSpPr>
          <p:nvPr/>
        </p:nvSpPr>
        <p:spPr>
          <a:xfrm>
            <a:off x="1966819" y="648851"/>
            <a:ext cx="9144000" cy="2126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200" b="0" dirty="0"/>
              <a:t>Your name here | Position | Organization</a:t>
            </a:r>
            <a:endParaRPr lang="en-GB" sz="1200" b="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6539372-0F6B-4D4C-90E7-029B4421A3B7}"/>
              </a:ext>
            </a:extLst>
          </p:cNvPr>
          <p:cNvSpPr/>
          <p:nvPr/>
        </p:nvSpPr>
        <p:spPr>
          <a:xfrm>
            <a:off x="223735" y="1049211"/>
            <a:ext cx="2782111" cy="2160916"/>
          </a:xfrm>
          <a:prstGeom prst="roundRect">
            <a:avLst>
              <a:gd name="adj" fmla="val 2593"/>
            </a:avLst>
          </a:prstGeom>
          <a:solidFill>
            <a:schemeClr val="tx1">
              <a:lumMod val="95000"/>
              <a:lumOff val="5000"/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180146E-807E-4336-AFFB-5E50C41E3086}"/>
              </a:ext>
            </a:extLst>
          </p:cNvPr>
          <p:cNvSpPr/>
          <p:nvPr/>
        </p:nvSpPr>
        <p:spPr>
          <a:xfrm>
            <a:off x="9186154" y="1049210"/>
            <a:ext cx="2782111" cy="4310729"/>
          </a:xfrm>
          <a:prstGeom prst="roundRect">
            <a:avLst>
              <a:gd name="adj" fmla="val 2296"/>
            </a:avLst>
          </a:prstGeom>
          <a:solidFill>
            <a:schemeClr val="tx1">
              <a:lumMod val="95000"/>
              <a:lumOff val="5000"/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6EF626B-8BDB-4601-BC17-627938F102C0}"/>
              </a:ext>
            </a:extLst>
          </p:cNvPr>
          <p:cNvSpPr/>
          <p:nvPr/>
        </p:nvSpPr>
        <p:spPr>
          <a:xfrm>
            <a:off x="3073941" y="1049210"/>
            <a:ext cx="6031148" cy="4310729"/>
          </a:xfrm>
          <a:prstGeom prst="roundRect">
            <a:avLst>
              <a:gd name="adj" fmla="val 1038"/>
            </a:avLst>
          </a:prstGeom>
          <a:solidFill>
            <a:schemeClr val="tx1">
              <a:lumMod val="95000"/>
              <a:lumOff val="5000"/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BDA0C6-E3AC-4763-9BC4-3C97EB39CE69}"/>
              </a:ext>
            </a:extLst>
          </p:cNvPr>
          <p:cNvSpPr/>
          <p:nvPr/>
        </p:nvSpPr>
        <p:spPr>
          <a:xfrm>
            <a:off x="223735" y="3292458"/>
            <a:ext cx="2782111" cy="2067482"/>
          </a:xfrm>
          <a:prstGeom prst="roundRect">
            <a:avLst>
              <a:gd name="adj" fmla="val 2201"/>
            </a:avLst>
          </a:prstGeom>
          <a:solidFill>
            <a:schemeClr val="tx1">
              <a:lumMod val="95000"/>
              <a:lumOff val="5000"/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105E422-C837-4B7C-A1F1-3029745285BC}"/>
              </a:ext>
            </a:extLst>
          </p:cNvPr>
          <p:cNvSpPr/>
          <p:nvPr/>
        </p:nvSpPr>
        <p:spPr>
          <a:xfrm>
            <a:off x="223736" y="5442271"/>
            <a:ext cx="3608036" cy="1324838"/>
          </a:xfrm>
          <a:prstGeom prst="roundRect">
            <a:avLst>
              <a:gd name="adj" fmla="val 3648"/>
            </a:avLst>
          </a:prstGeom>
          <a:solidFill>
            <a:srgbClr val="3A409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1D7FFE1-95EA-4643-B58A-9F2DA248408C}"/>
              </a:ext>
            </a:extLst>
          </p:cNvPr>
          <p:cNvSpPr/>
          <p:nvPr/>
        </p:nvSpPr>
        <p:spPr>
          <a:xfrm>
            <a:off x="3882858" y="5442271"/>
            <a:ext cx="2304151" cy="1324838"/>
          </a:xfrm>
          <a:prstGeom prst="roundRect">
            <a:avLst>
              <a:gd name="adj" fmla="val 2925"/>
            </a:avLst>
          </a:prstGeom>
          <a:solidFill>
            <a:srgbClr val="3A409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AAB0704-2E41-4EDE-87B1-F30209E0F9E1}"/>
              </a:ext>
            </a:extLst>
          </p:cNvPr>
          <p:cNvSpPr/>
          <p:nvPr/>
        </p:nvSpPr>
        <p:spPr>
          <a:xfrm>
            <a:off x="8581613" y="5442271"/>
            <a:ext cx="3336965" cy="1324838"/>
          </a:xfrm>
          <a:prstGeom prst="roundRect">
            <a:avLst>
              <a:gd name="adj" fmla="val 3008"/>
            </a:avLst>
          </a:prstGeom>
          <a:solidFill>
            <a:srgbClr val="3A409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A8F463-4AFA-44E9-B68D-5A44625E9DF1}"/>
              </a:ext>
            </a:extLst>
          </p:cNvPr>
          <p:cNvSpPr txBox="1"/>
          <p:nvPr/>
        </p:nvSpPr>
        <p:spPr>
          <a:xfrm>
            <a:off x="227013" y="1049210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042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CB319B-7B0B-43F4-8A7A-26B763FA173A}"/>
              </a:ext>
            </a:extLst>
          </p:cNvPr>
          <p:cNvCxnSpPr>
            <a:cxnSpLocks/>
          </p:cNvCxnSpPr>
          <p:nvPr/>
        </p:nvCxnSpPr>
        <p:spPr>
          <a:xfrm>
            <a:off x="293143" y="1225111"/>
            <a:ext cx="2662615" cy="0"/>
          </a:xfrm>
          <a:prstGeom prst="line">
            <a:avLst/>
          </a:prstGeom>
          <a:ln>
            <a:solidFill>
              <a:srgbClr val="042D98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5417DB6-291E-4247-8EF0-5A2126072455}"/>
              </a:ext>
            </a:extLst>
          </p:cNvPr>
          <p:cNvSpPr txBox="1"/>
          <p:nvPr/>
        </p:nvSpPr>
        <p:spPr>
          <a:xfrm>
            <a:off x="3070477" y="1049210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042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CB09F95-77A4-4584-83B6-7D727380B4D1}"/>
              </a:ext>
            </a:extLst>
          </p:cNvPr>
          <p:cNvCxnSpPr>
            <a:cxnSpLocks/>
          </p:cNvCxnSpPr>
          <p:nvPr/>
        </p:nvCxnSpPr>
        <p:spPr>
          <a:xfrm>
            <a:off x="3136607" y="1225111"/>
            <a:ext cx="5915151" cy="0"/>
          </a:xfrm>
          <a:prstGeom prst="line">
            <a:avLst/>
          </a:prstGeom>
          <a:ln>
            <a:solidFill>
              <a:srgbClr val="042D98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310AFF0-FCD8-4B8E-AED3-4BF0A9C32BDB}"/>
              </a:ext>
            </a:extLst>
          </p:cNvPr>
          <p:cNvSpPr txBox="1"/>
          <p:nvPr/>
        </p:nvSpPr>
        <p:spPr>
          <a:xfrm>
            <a:off x="9186154" y="1049210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042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139A7E2-8754-4A66-99A2-48D24A1A8E98}"/>
              </a:ext>
            </a:extLst>
          </p:cNvPr>
          <p:cNvCxnSpPr>
            <a:cxnSpLocks/>
          </p:cNvCxnSpPr>
          <p:nvPr/>
        </p:nvCxnSpPr>
        <p:spPr>
          <a:xfrm>
            <a:off x="9252284" y="1225111"/>
            <a:ext cx="2671011" cy="0"/>
          </a:xfrm>
          <a:prstGeom prst="line">
            <a:avLst/>
          </a:prstGeom>
          <a:ln>
            <a:solidFill>
              <a:srgbClr val="042D98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8E2487D-2760-476E-B0A3-F556BF8D4262}"/>
              </a:ext>
            </a:extLst>
          </p:cNvPr>
          <p:cNvSpPr txBox="1"/>
          <p:nvPr/>
        </p:nvSpPr>
        <p:spPr>
          <a:xfrm>
            <a:off x="227013" y="3316160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042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&amp; METHODS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4435D25-B440-43D6-B7CD-8867FCD297D5}"/>
              </a:ext>
            </a:extLst>
          </p:cNvPr>
          <p:cNvCxnSpPr>
            <a:cxnSpLocks/>
          </p:cNvCxnSpPr>
          <p:nvPr/>
        </p:nvCxnSpPr>
        <p:spPr>
          <a:xfrm>
            <a:off x="293143" y="3492061"/>
            <a:ext cx="2662615" cy="0"/>
          </a:xfrm>
          <a:prstGeom prst="line">
            <a:avLst/>
          </a:prstGeom>
          <a:ln>
            <a:solidFill>
              <a:srgbClr val="042D98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37435C7-ACAD-46BD-91F1-1C593D72BC4D}"/>
              </a:ext>
            </a:extLst>
          </p:cNvPr>
          <p:cNvSpPr txBox="1"/>
          <p:nvPr/>
        </p:nvSpPr>
        <p:spPr>
          <a:xfrm>
            <a:off x="227013" y="5440235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LITERATURE CITED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6EE833D-D379-4B80-93FC-5ABFDBEE0C22}"/>
              </a:ext>
            </a:extLst>
          </p:cNvPr>
          <p:cNvCxnSpPr>
            <a:cxnSpLocks/>
          </p:cNvCxnSpPr>
          <p:nvPr/>
        </p:nvCxnSpPr>
        <p:spPr>
          <a:xfrm>
            <a:off x="293143" y="5616136"/>
            <a:ext cx="3451543" cy="0"/>
          </a:xfrm>
          <a:prstGeom prst="line">
            <a:avLst/>
          </a:prstGeom>
          <a:ln>
            <a:solidFill>
              <a:srgbClr val="3A4096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A9836920-B924-4CED-B18D-62BA0232A8C0}"/>
              </a:ext>
            </a:extLst>
          </p:cNvPr>
          <p:cNvSpPr txBox="1"/>
          <p:nvPr/>
        </p:nvSpPr>
        <p:spPr>
          <a:xfrm>
            <a:off x="3869652" y="5440235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7DCD2BD-6FD6-48D6-A332-9FDD4FBD6063}"/>
              </a:ext>
            </a:extLst>
          </p:cNvPr>
          <p:cNvCxnSpPr>
            <a:cxnSpLocks/>
          </p:cNvCxnSpPr>
          <p:nvPr/>
        </p:nvCxnSpPr>
        <p:spPr>
          <a:xfrm>
            <a:off x="3948056" y="5616136"/>
            <a:ext cx="2147944" cy="0"/>
          </a:xfrm>
          <a:prstGeom prst="line">
            <a:avLst/>
          </a:prstGeom>
          <a:ln>
            <a:solidFill>
              <a:srgbClr val="3A4096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4B0647DF-119C-42D3-B296-75333A83843A}"/>
              </a:ext>
            </a:extLst>
          </p:cNvPr>
          <p:cNvSpPr txBox="1"/>
          <p:nvPr/>
        </p:nvSpPr>
        <p:spPr>
          <a:xfrm>
            <a:off x="8561931" y="5440235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INFORMATION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BB16B7E-1055-49DE-A47B-35915D78D0B4}"/>
              </a:ext>
            </a:extLst>
          </p:cNvPr>
          <p:cNvCxnSpPr>
            <a:cxnSpLocks/>
          </p:cNvCxnSpPr>
          <p:nvPr/>
        </p:nvCxnSpPr>
        <p:spPr>
          <a:xfrm>
            <a:off x="8628061" y="5616136"/>
            <a:ext cx="3224633" cy="0"/>
          </a:xfrm>
          <a:prstGeom prst="line">
            <a:avLst/>
          </a:prstGeom>
          <a:ln>
            <a:solidFill>
              <a:srgbClr val="3A4096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CB8C84A2-C28D-4761-A1E2-FFB05A60C1AB}"/>
              </a:ext>
            </a:extLst>
          </p:cNvPr>
          <p:cNvSpPr txBox="1"/>
          <p:nvPr/>
        </p:nvSpPr>
        <p:spPr>
          <a:xfrm>
            <a:off x="302463" y="1296286"/>
            <a:ext cx="2662615" cy="16773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small paragraphs maximum.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9A460A8-F648-44A7-9191-16725B55230F}"/>
              </a:ext>
            </a:extLst>
          </p:cNvPr>
          <p:cNvSpPr txBox="1"/>
          <p:nvPr/>
        </p:nvSpPr>
        <p:spPr>
          <a:xfrm>
            <a:off x="302463" y="3591811"/>
            <a:ext cx="266261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1781D63-8816-47DA-869C-7735C1E559B8}"/>
              </a:ext>
            </a:extLst>
          </p:cNvPr>
          <p:cNvSpPr txBox="1"/>
          <p:nvPr/>
        </p:nvSpPr>
        <p:spPr>
          <a:xfrm>
            <a:off x="3140913" y="1296286"/>
            <a:ext cx="5910845" cy="20390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BC5DD32-2795-4ED1-90C8-D432A2AE8E0D}"/>
              </a:ext>
            </a:extLst>
          </p:cNvPr>
          <p:cNvSpPr txBox="1"/>
          <p:nvPr/>
        </p:nvSpPr>
        <p:spPr>
          <a:xfrm>
            <a:off x="9255963" y="1296286"/>
            <a:ext cx="2662615" cy="3724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515CE17-DEA3-41CD-B103-20B11A169CC2}"/>
              </a:ext>
            </a:extLst>
          </p:cNvPr>
          <p:cNvSpPr txBox="1"/>
          <p:nvPr/>
        </p:nvSpPr>
        <p:spPr>
          <a:xfrm>
            <a:off x="302462" y="5696836"/>
            <a:ext cx="4085227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D1E9111-6612-4726-A06E-27184587F7EE}"/>
              </a:ext>
            </a:extLst>
          </p:cNvPr>
          <p:cNvSpPr txBox="1"/>
          <p:nvPr/>
        </p:nvSpPr>
        <p:spPr>
          <a:xfrm>
            <a:off x="3935577" y="5677786"/>
            <a:ext cx="2160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464A772-AE8E-4281-B2CE-5F64CF16CA66}"/>
              </a:ext>
            </a:extLst>
          </p:cNvPr>
          <p:cNvSpPr txBox="1"/>
          <p:nvPr/>
        </p:nvSpPr>
        <p:spPr>
          <a:xfrm>
            <a:off x="8627856" y="5677786"/>
            <a:ext cx="1793037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Contact name here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XX-XXXX-XXXX-XXXXXX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 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name@company.com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Web: 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www.company.com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additional information can go here.</a:t>
            </a:r>
          </a:p>
        </p:txBody>
      </p:sp>
      <p:pic>
        <p:nvPicPr>
          <p:cNvPr id="52" name="Picture 51" descr="A close up of a logo&#10;&#10;Description automatically generated">
            <a:extLst>
              <a:ext uri="{FF2B5EF4-FFF2-40B4-BE49-F238E27FC236}">
                <a16:creationId xmlns:a16="http://schemas.microsoft.com/office/drawing/2014/main" id="{C6776CB1-BC7C-4216-8C72-803F670740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63" y="4306709"/>
            <a:ext cx="1260792" cy="720452"/>
          </a:xfrm>
          <a:prstGeom prst="rect">
            <a:avLst/>
          </a:prstGeom>
        </p:spPr>
      </p:pic>
      <p:pic>
        <p:nvPicPr>
          <p:cNvPr id="53" name="Picture 52" descr="A close up of a logo&#10;&#10;Description automatically generated">
            <a:extLst>
              <a:ext uri="{FF2B5EF4-FFF2-40B4-BE49-F238E27FC236}">
                <a16:creationId xmlns:a16="http://schemas.microsoft.com/office/drawing/2014/main" id="{22207387-151C-471A-84E9-2BF58EB0F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013" y="4306709"/>
            <a:ext cx="1260792" cy="720452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06C49D54-46E3-4B2A-BF93-B63A6A4602B7}"/>
              </a:ext>
            </a:extLst>
          </p:cNvPr>
          <p:cNvSpPr txBox="1"/>
          <p:nvPr/>
        </p:nvSpPr>
        <p:spPr>
          <a:xfrm>
            <a:off x="302464" y="5087237"/>
            <a:ext cx="1260792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Caption for image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F2CA427-7A83-414F-BEF9-8DD1310E8DC2}"/>
              </a:ext>
            </a:extLst>
          </p:cNvPr>
          <p:cNvSpPr txBox="1"/>
          <p:nvPr/>
        </p:nvSpPr>
        <p:spPr>
          <a:xfrm>
            <a:off x="1655014" y="5087237"/>
            <a:ext cx="1260792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Caption for image</a:t>
            </a:r>
          </a:p>
        </p:txBody>
      </p:sp>
      <p:graphicFrame>
        <p:nvGraphicFramePr>
          <p:cNvPr id="56" name="Table 56">
            <a:extLst>
              <a:ext uri="{FF2B5EF4-FFF2-40B4-BE49-F238E27FC236}">
                <a16:creationId xmlns:a16="http://schemas.microsoft.com/office/drawing/2014/main" id="{C512BC90-FCF2-43DA-B774-4638643BC8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761615"/>
              </p:ext>
            </p:extLst>
          </p:nvPr>
        </p:nvGraphicFramePr>
        <p:xfrm>
          <a:off x="3136607" y="3571515"/>
          <a:ext cx="5826420" cy="1685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643">
                  <a:extLst>
                    <a:ext uri="{9D8B030D-6E8A-4147-A177-3AD203B41FA5}">
                      <a16:colId xmlns:a16="http://schemas.microsoft.com/office/drawing/2014/main" val="1819934937"/>
                    </a:ext>
                  </a:extLst>
                </a:gridCol>
                <a:gridCol w="1180925">
                  <a:extLst>
                    <a:ext uri="{9D8B030D-6E8A-4147-A177-3AD203B41FA5}">
                      <a16:colId xmlns:a16="http://schemas.microsoft.com/office/drawing/2014/main" val="3738565307"/>
                    </a:ext>
                  </a:extLst>
                </a:gridCol>
                <a:gridCol w="1165284">
                  <a:extLst>
                    <a:ext uri="{9D8B030D-6E8A-4147-A177-3AD203B41FA5}">
                      <a16:colId xmlns:a16="http://schemas.microsoft.com/office/drawing/2014/main" val="2760383558"/>
                    </a:ext>
                  </a:extLst>
                </a:gridCol>
                <a:gridCol w="1165284">
                  <a:extLst>
                    <a:ext uri="{9D8B030D-6E8A-4147-A177-3AD203B41FA5}">
                      <a16:colId xmlns:a16="http://schemas.microsoft.com/office/drawing/2014/main" val="638712224"/>
                    </a:ext>
                  </a:extLst>
                </a:gridCol>
                <a:gridCol w="1165284">
                  <a:extLst>
                    <a:ext uri="{9D8B030D-6E8A-4147-A177-3AD203B41FA5}">
                      <a16:colId xmlns:a16="http://schemas.microsoft.com/office/drawing/2014/main" val="968543983"/>
                    </a:ext>
                  </a:extLst>
                </a:gridCol>
              </a:tblGrid>
              <a:tr h="337127">
                <a:tc>
                  <a:txBody>
                    <a:bodyPr/>
                    <a:lstStyle/>
                    <a:p>
                      <a:pPr algn="l"/>
                      <a:endParaRPr lang="en-GB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1564" marB="41564">
                    <a:solidFill>
                      <a:srgbClr val="042D9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1</a:t>
                      </a:r>
                    </a:p>
                  </a:txBody>
                  <a:tcPr marT="41564" marB="41564" anchor="ctr">
                    <a:solidFill>
                      <a:srgbClr val="042D9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2</a:t>
                      </a:r>
                    </a:p>
                  </a:txBody>
                  <a:tcPr marT="41564" marB="41564" anchor="ctr">
                    <a:solidFill>
                      <a:srgbClr val="042D9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3</a:t>
                      </a:r>
                    </a:p>
                  </a:txBody>
                  <a:tcPr marT="41564" marB="41564" anchor="ctr">
                    <a:solidFill>
                      <a:srgbClr val="042D9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4</a:t>
                      </a:r>
                    </a:p>
                  </a:txBody>
                  <a:tcPr marT="41564" marB="41564" anchor="ctr">
                    <a:solidFill>
                      <a:srgbClr val="042D98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150321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Row 1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R1, C1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R1, C2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R1, C3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R1, C4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991686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Row 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R2, C1</a:t>
                      </a:r>
                    </a:p>
                    <a:p>
                      <a:pPr algn="ctr"/>
                      <a:endParaRPr lang="en-GB" sz="8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R2, C2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R2, C3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R2, C4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785420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Row 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R3, C1</a:t>
                      </a:r>
                    </a:p>
                    <a:p>
                      <a:pPr algn="ctr"/>
                      <a:endParaRPr lang="en-GB" sz="8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R3, C2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R3, C3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R3, C4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617795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Row 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R4, C1</a:t>
                      </a:r>
                    </a:p>
                    <a:p>
                      <a:pPr algn="ctr"/>
                      <a:endParaRPr lang="en-GB" sz="8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R4, C2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R4, C3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R4, C4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766985"/>
                  </a:ext>
                </a:extLst>
              </a:tr>
            </a:tbl>
          </a:graphicData>
        </a:graphic>
      </p:graphicFrame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5526E63-422C-4DEF-93A8-31F879D52B84}"/>
              </a:ext>
            </a:extLst>
          </p:cNvPr>
          <p:cNvSpPr/>
          <p:nvPr/>
        </p:nvSpPr>
        <p:spPr>
          <a:xfrm>
            <a:off x="6226376" y="5445908"/>
            <a:ext cx="2304151" cy="1324838"/>
          </a:xfrm>
          <a:prstGeom prst="roundRect">
            <a:avLst>
              <a:gd name="adj" fmla="val 2925"/>
            </a:avLst>
          </a:prstGeom>
          <a:solidFill>
            <a:srgbClr val="3A409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02E5EB2-4512-4928-88B3-02A40CCE8FBF}"/>
              </a:ext>
            </a:extLst>
          </p:cNvPr>
          <p:cNvCxnSpPr>
            <a:cxnSpLocks/>
          </p:cNvCxnSpPr>
          <p:nvPr/>
        </p:nvCxnSpPr>
        <p:spPr>
          <a:xfrm>
            <a:off x="6308079" y="5616136"/>
            <a:ext cx="2147944" cy="0"/>
          </a:xfrm>
          <a:prstGeom prst="line">
            <a:avLst/>
          </a:prstGeom>
          <a:ln>
            <a:solidFill>
              <a:srgbClr val="3A4096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DB86C58C-DC05-4A25-98A9-24546E25FD86}"/>
              </a:ext>
            </a:extLst>
          </p:cNvPr>
          <p:cNvSpPr txBox="1"/>
          <p:nvPr/>
        </p:nvSpPr>
        <p:spPr>
          <a:xfrm>
            <a:off x="6238384" y="5440235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CONFLICTS OF INTEREST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6188BD5-EB0B-4B52-8357-150AD7CA5681}"/>
              </a:ext>
            </a:extLst>
          </p:cNvPr>
          <p:cNvSpPr txBox="1"/>
          <p:nvPr/>
        </p:nvSpPr>
        <p:spPr>
          <a:xfrm>
            <a:off x="6295600" y="5677786"/>
            <a:ext cx="2160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.</a:t>
            </a:r>
          </a:p>
        </p:txBody>
      </p:sp>
    </p:spTree>
    <p:extLst>
      <p:ext uri="{BB962C8B-B14F-4D97-AF65-F5344CB8AC3E}">
        <p14:creationId xmlns:p14="http://schemas.microsoft.com/office/powerpoint/2010/main" val="3473396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1b094b7-7812-4d0e-b59e-4b6bac161508">
      <Terms xmlns="http://schemas.microsoft.com/office/infopath/2007/PartnerControls"/>
    </lcf76f155ced4ddcb4097134ff3c332f>
    <TaxCatchAll xmlns="e1983dca-b486-41eb-a4e8-588d96491d6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697E33A6FA34E9973459ABBBA8B9A" ma:contentTypeVersion="16" ma:contentTypeDescription="Create a new document." ma:contentTypeScope="" ma:versionID="d102609cb162f8122cb4532714a300f4">
  <xsd:schema xmlns:xsd="http://www.w3.org/2001/XMLSchema" xmlns:xs="http://www.w3.org/2001/XMLSchema" xmlns:p="http://schemas.microsoft.com/office/2006/metadata/properties" xmlns:ns2="71b094b7-7812-4d0e-b59e-4b6bac161508" xmlns:ns3="e1983dca-b486-41eb-a4e8-588d96491d6b" targetNamespace="http://schemas.microsoft.com/office/2006/metadata/properties" ma:root="true" ma:fieldsID="4b7544dd9f9801ec1a9389f465a1d19d" ns2:_="" ns3:_="">
    <xsd:import namespace="71b094b7-7812-4d0e-b59e-4b6bac161508"/>
    <xsd:import namespace="e1983dca-b486-41eb-a4e8-588d96491d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b094b7-7812-4d0e-b59e-4b6bac1615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e024bb1-4b40-4e46-b00a-f708035d0e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983dca-b486-41eb-a4e8-588d96491d6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88c8af2-d83e-452e-a754-eb68f3819e8a}" ma:internalName="TaxCatchAll" ma:showField="CatchAllData" ma:web="e1983dca-b486-41eb-a4e8-588d96491d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CA928C-272D-4624-99F9-1D89654AA6AF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  <ds:schemaRef ds:uri="http://schemas.microsoft.com/office/2006/documentManagement/types"/>
    <ds:schemaRef ds:uri="71b094b7-7812-4d0e-b59e-4b6bac161508"/>
    <ds:schemaRef ds:uri="e1983dca-b486-41eb-a4e8-588d96491d6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8E58BD5-D31D-487B-903E-423BBA674B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8EEC3B-02E9-41B4-AF23-3B08E32AED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b094b7-7812-4d0e-b59e-4b6bac161508"/>
    <ds:schemaRef ds:uri="e1983dca-b486-41eb-a4e8-588d96491d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972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 Evans</dc:creator>
  <cp:lastModifiedBy>Idaura Lobo Dias</cp:lastModifiedBy>
  <cp:revision>24</cp:revision>
  <dcterms:created xsi:type="dcterms:W3CDTF">2019-12-04T09:31:32Z</dcterms:created>
  <dcterms:modified xsi:type="dcterms:W3CDTF">2022-03-16T15:09:00Z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0x010100353697E33A6FA34E9973459ABBBA8B9A</vt:lpwstr>
  </property>
  <property fmtid="{D5CDD505-2E9C-101B-9397-08002B2CF9AE}" pid="3" name="MediaServiceImageTags">
    <vt:lpwstr/>
  </property>
</Properties>
</file>