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80" r:id="rId5"/>
    <p:sldId id="281" r:id="rId6"/>
    <p:sldId id="257" r:id="rId7"/>
    <p:sldId id="282" r:id="rId8"/>
    <p:sldId id="283" r:id="rId9"/>
    <p:sldId id="284" r:id="rId10"/>
    <p:sldId id="285" r:id="rId11"/>
    <p:sldId id="288" r:id="rId12"/>
    <p:sldId id="289" r:id="rId13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47" autoAdjust="0"/>
  </p:normalViewPr>
  <p:slideViewPr>
    <p:cSldViewPr>
      <p:cViewPr varScale="1">
        <p:scale>
          <a:sx n="37" d="100"/>
          <a:sy n="37" d="100"/>
        </p:scale>
        <p:origin x="98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8706129"/>
            <a:ext cx="6076950" cy="1026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647700"/>
            <a:ext cx="16459200" cy="1066800"/>
          </a:xfrm>
        </p:spPr>
        <p:txBody>
          <a:bodyPr lIns="0" tIns="0" rIns="0" bIns="0">
            <a:noAutofit/>
          </a:bodyPr>
          <a:lstStyle>
            <a:lvl1pPr>
              <a:defRPr sz="3800" b="1">
                <a:solidFill>
                  <a:srgbClr val="042D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095500"/>
            <a:ext cx="16459200" cy="5791200"/>
          </a:xfrm>
        </p:spPr>
        <p:txBody>
          <a:bodyPr lIns="0" tIns="0" rIns="0" bIns="0">
            <a:no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6CC588-B218-4249-97A2-31A5674F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0A6ABA92-B65E-42F5-BB28-73DA50746A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3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0" y="8410400"/>
            <a:ext cx="13948410" cy="1877060"/>
          </a:xfrm>
          <a:custGeom>
            <a:avLst/>
            <a:gdLst/>
            <a:ahLst/>
            <a:cxnLst/>
            <a:rect l="l" t="t" r="r" b="b"/>
            <a:pathLst>
              <a:path w="13948410" h="1877059">
                <a:moveTo>
                  <a:pt x="0" y="1876599"/>
                </a:moveTo>
                <a:lnTo>
                  <a:pt x="13948150" y="1876599"/>
                </a:lnTo>
                <a:lnTo>
                  <a:pt x="13948150" y="0"/>
                </a:lnTo>
                <a:lnTo>
                  <a:pt x="0" y="0"/>
                </a:lnTo>
                <a:lnTo>
                  <a:pt x="0" y="1876599"/>
                </a:lnTo>
                <a:close/>
              </a:path>
            </a:pathLst>
          </a:custGeom>
          <a:solidFill>
            <a:srgbClr val="001B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948150" y="8410400"/>
            <a:ext cx="151765" cy="1876425"/>
          </a:xfrm>
          <a:custGeom>
            <a:avLst/>
            <a:gdLst/>
            <a:ahLst/>
            <a:cxnLst/>
            <a:rect l="l" t="t" r="r" b="b"/>
            <a:pathLst>
              <a:path w="151765" h="1876425">
                <a:moveTo>
                  <a:pt x="151389" y="1876406"/>
                </a:moveTo>
                <a:lnTo>
                  <a:pt x="0" y="1876406"/>
                </a:lnTo>
                <a:lnTo>
                  <a:pt x="0" y="0"/>
                </a:lnTo>
                <a:lnTo>
                  <a:pt x="151389" y="0"/>
                </a:lnTo>
                <a:lnTo>
                  <a:pt x="151389" y="1876406"/>
                </a:lnTo>
                <a:close/>
              </a:path>
            </a:pathLst>
          </a:custGeom>
          <a:solidFill>
            <a:srgbClr val="F1F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C10CD684-CCE7-09D2-E5B1-355E5AD7E824}"/>
              </a:ext>
            </a:extLst>
          </p:cNvPr>
          <p:cNvSpPr txBox="1">
            <a:spLocks/>
          </p:cNvSpPr>
          <p:nvPr userDrawn="1"/>
        </p:nvSpPr>
        <p:spPr>
          <a:xfrm>
            <a:off x="1016000" y="8706129"/>
            <a:ext cx="6076950" cy="1026159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875"/>
              </a:spcBef>
            </a:pPr>
            <a:r>
              <a:rPr lang="en-US" sz="3150" b="1" spc="-30" dirty="0">
                <a:solidFill>
                  <a:srgbClr val="FFFFFF"/>
                </a:solidFill>
                <a:latin typeface="Arial"/>
                <a:cs typeface="Arial"/>
              </a:rPr>
              <a:t>Regional</a:t>
            </a:r>
            <a:r>
              <a:rPr lang="en-US" sz="315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150" b="1" spc="-40" dirty="0">
                <a:solidFill>
                  <a:srgbClr val="FFFFFF"/>
                </a:solidFill>
                <a:latin typeface="Arial"/>
                <a:cs typeface="Arial"/>
              </a:rPr>
              <a:t>Courses</a:t>
            </a:r>
            <a:r>
              <a:rPr lang="en-US" sz="315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150" b="1" spc="-20" dirty="0">
                <a:solidFill>
                  <a:srgbClr val="FFFFFF"/>
                </a:solidFill>
                <a:latin typeface="Arial"/>
                <a:cs typeface="Arial"/>
              </a:rPr>
              <a:t>Latin</a:t>
            </a:r>
            <a:r>
              <a:rPr lang="en-US" sz="3150" b="1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150" b="1" spc="-10" dirty="0">
                <a:solidFill>
                  <a:srgbClr val="FFFFFF"/>
                </a:solidFill>
                <a:latin typeface="Arial"/>
                <a:cs typeface="Arial"/>
              </a:rPr>
              <a:t>America</a:t>
            </a:r>
            <a:endParaRPr lang="en-US" sz="3150" dirty="0">
              <a:latin typeface="Arial"/>
              <a:cs typeface="Arial"/>
            </a:endParaRPr>
          </a:p>
          <a:p>
            <a:pPr marL="12700">
              <a:spcBef>
                <a:spcPts val="565"/>
              </a:spcBef>
            </a:pPr>
            <a:r>
              <a:rPr lang="en-US" sz="2300" spc="60" dirty="0">
                <a:solidFill>
                  <a:srgbClr val="FFFFFF"/>
                </a:solidFill>
                <a:latin typeface="Arial MT"/>
                <a:cs typeface="Arial MT"/>
              </a:rPr>
              <a:t>August 2026</a:t>
            </a:r>
            <a:r>
              <a:rPr lang="en-US" sz="23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US" sz="2300" dirty="0">
                <a:solidFill>
                  <a:srgbClr val="FFFFFF"/>
                </a:solidFill>
                <a:latin typeface="Arial MT"/>
                <a:cs typeface="Arial MT"/>
              </a:rPr>
              <a:t>|</a:t>
            </a:r>
            <a:r>
              <a:rPr lang="en-US" sz="23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US" sz="2300" dirty="0">
                <a:solidFill>
                  <a:srgbClr val="FFFFFF"/>
                </a:solidFill>
                <a:latin typeface="Arial MT"/>
                <a:cs typeface="Arial MT"/>
              </a:rPr>
              <a:t>Santiago, Chile</a:t>
            </a:r>
            <a:endParaRPr lang="en-US" sz="2300" dirty="0">
              <a:latin typeface="Arial MT"/>
              <a:cs typeface="Arial MT"/>
            </a:endParaRPr>
          </a:p>
        </p:txBody>
      </p:sp>
      <p:pic>
        <p:nvPicPr>
          <p:cNvPr id="9" name="Picture 8" descr="A city with tall buildings and mountains in the background&#10;&#10;AI-generated content may be incorrect.">
            <a:extLst>
              <a:ext uri="{FF2B5EF4-FFF2-40B4-BE49-F238E27FC236}">
                <a16:creationId xmlns:a16="http://schemas.microsoft.com/office/drawing/2014/main" id="{79D2B570-C2A3-BE82-5CF2-65FF8699557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" t="49990" r="473" b="10688"/>
          <a:stretch>
            <a:fillRect/>
          </a:stretch>
        </p:blipFill>
        <p:spPr>
          <a:xfrm>
            <a:off x="14050010" y="8409938"/>
            <a:ext cx="4237990" cy="18770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E0E42F3-ED93-0874-6425-1E4E1AF27760}"/>
              </a:ext>
            </a:extLst>
          </p:cNvPr>
          <p:cNvSpPr/>
          <p:nvPr/>
        </p:nvSpPr>
        <p:spPr>
          <a:xfrm>
            <a:off x="0" y="8314915"/>
            <a:ext cx="18288000" cy="1972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ity with tall buildings and mountains in the background&#10;&#10;AI-generated content may be incorrect.">
            <a:extLst>
              <a:ext uri="{FF2B5EF4-FFF2-40B4-BE49-F238E27FC236}">
                <a16:creationId xmlns:a16="http://schemas.microsoft.com/office/drawing/2014/main" id="{C16B4D4C-20BB-991F-31C1-93E85E3380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5" b="10856"/>
          <a:stretch>
            <a:fillRect/>
          </a:stretch>
        </p:blipFill>
        <p:spPr>
          <a:xfrm>
            <a:off x="0" y="0"/>
            <a:ext cx="18287999" cy="1032366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17640E9-09BC-C036-DDF8-82AF37F751FD}"/>
              </a:ext>
            </a:extLst>
          </p:cNvPr>
          <p:cNvSpPr txBox="1"/>
          <p:nvPr/>
        </p:nvSpPr>
        <p:spPr>
          <a:xfrm>
            <a:off x="1000812" y="2459405"/>
            <a:ext cx="7937897" cy="754053"/>
          </a:xfrm>
          <a:prstGeom prst="rect">
            <a:avLst/>
          </a:prstGeom>
          <a:noFill/>
        </p:spPr>
        <p:txBody>
          <a:bodyPr wrap="square" lIns="137160" tIns="68580" rIns="137160" bIns="6858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800" b="1" dirty="0">
                <a:solidFill>
                  <a:schemeClr val="bg1"/>
                </a:solidFill>
              </a:rPr>
              <a:t>Title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88A16E0-D3FA-70EB-7296-2513819A82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812" y="404660"/>
            <a:ext cx="980388" cy="8699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15FA02-A276-478E-1750-1A3905CF78FE}"/>
              </a:ext>
            </a:extLst>
          </p:cNvPr>
          <p:cNvSpPr txBox="1">
            <a:spLocks/>
          </p:cNvSpPr>
          <p:nvPr/>
        </p:nvSpPr>
        <p:spPr>
          <a:xfrm>
            <a:off x="1143000" y="4686300"/>
            <a:ext cx="3643774" cy="4938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Presenter’s name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9DE73F2-9C5D-2C7F-15A7-449C7FEA9213}"/>
              </a:ext>
            </a:extLst>
          </p:cNvPr>
          <p:cNvSpPr txBox="1">
            <a:spLocks/>
          </p:cNvSpPr>
          <p:nvPr/>
        </p:nvSpPr>
        <p:spPr>
          <a:xfrm>
            <a:off x="1143000" y="5330423"/>
            <a:ext cx="3643774" cy="4938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Institution, Country</a:t>
            </a:r>
          </a:p>
        </p:txBody>
      </p:sp>
    </p:spTree>
    <p:extLst>
      <p:ext uri="{BB962C8B-B14F-4D97-AF65-F5344CB8AC3E}">
        <p14:creationId xmlns:p14="http://schemas.microsoft.com/office/powerpoint/2010/main" val="407611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0637-EDFD-B4D7-B002-2BBCA4DD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 (if there is any)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5ECE9-AA82-05D8-AE98-B6ACD65C4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altLang="de-DE" sz="2000" kern="0" dirty="0">
                <a:solidFill>
                  <a:srgbClr val="FF0000"/>
                </a:solidFill>
                <a:ea typeface="MS PGothic" charset="-128"/>
              </a:rPr>
              <a:t>Please include a financial disclosure slide after the first/title slide of your presentation. If you do not have financial relationships to disclose, simple state the following: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altLang="de-DE" sz="2000" kern="0" dirty="0">
              <a:solidFill>
                <a:srgbClr val="FF0000"/>
              </a:solidFill>
              <a:ea typeface="MS PGothic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de-DE" sz="2800" b="1" kern="0" dirty="0">
                <a:ea typeface="MS PGothic" charset="-128"/>
              </a:rPr>
              <a:t>I have no financial relationships to disclose.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altLang="de-DE" sz="3200" kern="0" dirty="0">
              <a:solidFill>
                <a:srgbClr val="FF0000"/>
              </a:solidFill>
              <a:ea typeface="MS PGothic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de-DE" sz="2000" kern="0" dirty="0">
                <a:solidFill>
                  <a:srgbClr val="FF0000"/>
                </a:solidFill>
                <a:ea typeface="MS PGothic" charset="-128"/>
              </a:rPr>
              <a:t>If you have financial relationships to disclose, include the company, what you received, and your role. </a:t>
            </a:r>
            <a:r>
              <a:rPr lang="en-US" altLang="de-DE" sz="2000" b="1" kern="0" dirty="0">
                <a:solidFill>
                  <a:srgbClr val="FF0000"/>
                </a:solidFill>
                <a:ea typeface="MS PGothic" charset="-128"/>
              </a:rPr>
              <a:t>Example</a:t>
            </a:r>
            <a:r>
              <a:rPr lang="en-US" altLang="de-DE" sz="2000" kern="0" dirty="0">
                <a:solidFill>
                  <a:srgbClr val="FF0000"/>
                </a:solidFill>
                <a:ea typeface="MS PGothic" charset="-128"/>
              </a:rPr>
              <a:t>:</a:t>
            </a:r>
          </a:p>
          <a:p>
            <a:pPr>
              <a:spcBef>
                <a:spcPts val="600"/>
              </a:spcBef>
              <a:defRPr/>
            </a:pPr>
            <a:endParaRPr lang="en-US" altLang="de-DE" sz="2000" kern="0" dirty="0">
              <a:solidFill>
                <a:srgbClr val="FF0000"/>
              </a:solidFill>
              <a:ea typeface="MS PGothic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en-US" altLang="de-DE" sz="2800" kern="0" dirty="0">
                <a:ea typeface="MS PGothic" charset="-128"/>
              </a:rPr>
              <a:t>I have the following financial relationships to disclose:</a:t>
            </a:r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spcBef>
                <a:spcPts val="600"/>
              </a:spcBef>
            </a:pPr>
            <a:r>
              <a:rPr lang="de-CH" sz="2800" dirty="0">
                <a:ea typeface="MS PGothic" charset="-128"/>
              </a:rPr>
              <a:t>All potential </a:t>
            </a:r>
            <a:r>
              <a:rPr lang="de-CH" sz="2800" dirty="0" err="1">
                <a:ea typeface="MS PGothic" charset="-128"/>
              </a:rPr>
              <a:t>conflicts</a:t>
            </a:r>
            <a:r>
              <a:rPr lang="de-CH" sz="2800" dirty="0">
                <a:ea typeface="MS PGothic" charset="-128"/>
              </a:rPr>
              <a:t> </a:t>
            </a:r>
            <a:r>
              <a:rPr lang="de-CH" sz="2800" dirty="0" err="1">
                <a:ea typeface="MS PGothic" charset="-128"/>
              </a:rPr>
              <a:t>of</a:t>
            </a:r>
            <a:r>
              <a:rPr lang="de-CH" sz="2800" dirty="0">
                <a:ea typeface="MS PGothic" charset="-128"/>
              </a:rPr>
              <a:t> </a:t>
            </a:r>
            <a:r>
              <a:rPr lang="de-CH" sz="2800" dirty="0" err="1">
                <a:ea typeface="MS PGothic" charset="-128"/>
              </a:rPr>
              <a:t>interest</a:t>
            </a:r>
            <a:r>
              <a:rPr lang="de-CH" sz="2800" dirty="0">
                <a:ea typeface="MS PGothic" charset="-128"/>
              </a:rPr>
              <a:t> </a:t>
            </a:r>
            <a:r>
              <a:rPr lang="de-CH" sz="2800" dirty="0" err="1">
                <a:ea typeface="MS PGothic" charset="-128"/>
              </a:rPr>
              <a:t>have</a:t>
            </a:r>
            <a:r>
              <a:rPr lang="de-CH" sz="2800" dirty="0">
                <a:ea typeface="MS PGothic" charset="-128"/>
              </a:rPr>
              <a:t> </a:t>
            </a:r>
            <a:r>
              <a:rPr lang="de-CH" sz="2800" dirty="0" err="1">
                <a:ea typeface="MS PGothic" charset="-128"/>
              </a:rPr>
              <a:t>been</a:t>
            </a:r>
            <a:r>
              <a:rPr lang="de-CH" sz="2800" dirty="0">
                <a:ea typeface="MS PGothic" charset="-128"/>
              </a:rPr>
              <a:t> </a:t>
            </a:r>
            <a:r>
              <a:rPr lang="de-CH" sz="2800" dirty="0" err="1">
                <a:ea typeface="MS PGothic" charset="-128"/>
              </a:rPr>
              <a:t>resolved</a:t>
            </a:r>
            <a:r>
              <a:rPr lang="de-CH" sz="2800" dirty="0">
                <a:ea typeface="MS PGothic" charset="-128"/>
              </a:rPr>
              <a:t> </a:t>
            </a:r>
            <a:r>
              <a:rPr lang="de-CH" sz="2800" dirty="0" err="1">
                <a:ea typeface="MS PGothic" charset="-128"/>
              </a:rPr>
              <a:t>prior</a:t>
            </a:r>
            <a:r>
              <a:rPr lang="de-CH" sz="2800" dirty="0">
                <a:ea typeface="MS PGothic" charset="-128"/>
              </a:rPr>
              <a:t> </a:t>
            </a:r>
            <a:r>
              <a:rPr lang="de-CH" sz="2800" dirty="0" err="1">
                <a:ea typeface="MS PGothic" charset="-128"/>
              </a:rPr>
              <a:t>to</a:t>
            </a:r>
            <a:r>
              <a:rPr lang="de-CH" sz="2800" dirty="0">
                <a:ea typeface="MS PGothic" charset="-128"/>
              </a:rPr>
              <a:t> </a:t>
            </a:r>
            <a:r>
              <a:rPr lang="de-CH" sz="2800" dirty="0" err="1">
                <a:ea typeface="MS PGothic" charset="-128"/>
              </a:rPr>
              <a:t>this</a:t>
            </a:r>
            <a:r>
              <a:rPr lang="de-CH" sz="2800" dirty="0">
                <a:ea typeface="MS PGothic" charset="-128"/>
              </a:rPr>
              <a:t> </a:t>
            </a:r>
            <a:r>
              <a:rPr lang="de-CH" sz="2800" dirty="0" err="1">
                <a:ea typeface="MS PGothic" charset="-128"/>
              </a:rPr>
              <a:t>event</a:t>
            </a:r>
            <a:r>
              <a:rPr lang="de-CH" sz="2800" dirty="0">
                <a:ea typeface="MS PGothic" charset="-128"/>
              </a:rPr>
              <a:t> </a:t>
            </a:r>
            <a:r>
              <a:rPr lang="de-CH" sz="2800" dirty="0" err="1">
                <a:ea typeface="MS PGothic" charset="-128"/>
              </a:rPr>
              <a:t>by</a:t>
            </a:r>
            <a:r>
              <a:rPr lang="de-CH" sz="2800" dirty="0">
                <a:ea typeface="MS PGothic" charset="-128"/>
              </a:rPr>
              <a:t> </a:t>
            </a:r>
            <a:r>
              <a:rPr lang="de-CH" sz="2800" dirty="0" err="1">
                <a:ea typeface="MS PGothic" charset="-128"/>
              </a:rPr>
              <a:t>the</a:t>
            </a:r>
            <a:r>
              <a:rPr lang="de-CH" sz="2800" dirty="0">
                <a:ea typeface="MS PGothic" charset="-128"/>
              </a:rPr>
              <a:t> Scientific and </a:t>
            </a:r>
            <a:r>
              <a:rPr lang="de-CH" sz="2800" dirty="0" err="1">
                <a:ea typeface="MS PGothic" charset="-128"/>
              </a:rPr>
              <a:t>Organizing</a:t>
            </a:r>
            <a:r>
              <a:rPr lang="de-CH" sz="2800" dirty="0">
                <a:ea typeface="MS PGothic" charset="-128"/>
              </a:rPr>
              <a:t> Committee.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5CAFAD-23C3-A4AA-DB19-54DCAB0E9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520" y="5829300"/>
            <a:ext cx="825096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56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FB342-22BA-51DA-26B1-A070D625D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585D7-ADCD-866B-3808-DC4D1400F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Top level (28pt)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Second level (24pt)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Third level (20pt)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4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E7F30-99D2-71B0-A11D-9D42D531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Hypothesis (if there is any)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485D4-815E-66D5-E06C-B576E1037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Top level (28pt)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level (24pt)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Third level (20pt)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4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E7F30-99D2-71B0-A11D-9D42D531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Objective(s)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485D4-815E-66D5-E06C-B576E1037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Top level (28pt)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level (24pt)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Third level (20pt)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8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E7F30-99D2-71B0-A11D-9D42D531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 &amp; Methods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485D4-815E-66D5-E06C-B576E1037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Top level (28pt)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level (24pt)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Third level (20pt)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2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E7F30-99D2-71B0-A11D-9D42D531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485D4-815E-66D5-E06C-B576E1037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Top level (28pt)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level (24pt)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Third level (20pt)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1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E7F30-99D2-71B0-A11D-9D42D531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485D4-815E-66D5-E06C-B576E1037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Top level (28pt)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level (24pt)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Third level (20pt)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6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4BE8A-4980-BDE3-0A21-6FF855F97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ellenplatzhalter 12">
            <a:extLst>
              <a:ext uri="{FF2B5EF4-FFF2-40B4-BE49-F238E27FC236}">
                <a16:creationId xmlns:a16="http://schemas.microsoft.com/office/drawing/2014/main" id="{55D02D12-AD00-503F-B757-77FBE4B924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993370"/>
              </p:ext>
            </p:extLst>
          </p:nvPr>
        </p:nvGraphicFramePr>
        <p:xfrm>
          <a:off x="914400" y="2400300"/>
          <a:ext cx="164592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87682785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411803571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709028708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966872940"/>
                    </a:ext>
                  </a:extLst>
                </a:gridCol>
              </a:tblGrid>
              <a:tr h="660405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(20pt)</a:t>
                      </a:r>
                    </a:p>
                  </a:txBody>
                  <a:tcPr marT="60960" marB="60960" anchor="ctr">
                    <a:solidFill>
                      <a:srgbClr val="042D9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042D9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042D9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042D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110333"/>
                  </a:ext>
                </a:extLst>
              </a:tr>
              <a:tr h="6180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(16pt)</a:t>
                      </a:r>
                    </a:p>
                  </a:txBody>
                  <a:tcPr marT="60960" marB="60960" anchor="ctr">
                    <a:solidFill>
                      <a:srgbClr val="E5D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E5DF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E5DF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E5D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27124"/>
                  </a:ext>
                </a:extLst>
              </a:tr>
              <a:tr h="64063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(16pt)</a:t>
                      </a:r>
                    </a:p>
                  </a:txBody>
                  <a:tcPr marT="60960" marB="60960" anchor="ctr">
                    <a:solidFill>
                      <a:srgbClr val="F6F4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F6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F6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F6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924930"/>
                  </a:ext>
                </a:extLst>
              </a:tr>
              <a:tr h="636419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E5DF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E5DF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E5DF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E5D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84864"/>
                  </a:ext>
                </a:extLst>
              </a:tr>
              <a:tr h="636419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F6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F6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F6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F6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62367"/>
                  </a:ext>
                </a:extLst>
              </a:tr>
              <a:tr h="636419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E5DF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E5DF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E5DF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E5D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566721"/>
                  </a:ext>
                </a:extLst>
              </a:tr>
              <a:tr h="636419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F6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F6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F6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F6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61726"/>
                  </a:ext>
                </a:extLst>
              </a:tr>
              <a:tr h="640633"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E5DF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E5DF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E5DF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60960" marB="60960">
                    <a:solidFill>
                      <a:srgbClr val="E5D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178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404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ae51f5-a7f6-4a8f-8dec-e2a838d00cf0">
      <Terms xmlns="http://schemas.microsoft.com/office/infopath/2007/PartnerControls"/>
    </lcf76f155ced4ddcb4097134ff3c332f>
    <TaxCatchAll xmlns="d79a8894-0dc7-4318-8b81-4e5a2ef547b9" xsi:nil="true"/>
    <Localaccreditation xmlns="efae51f5-a7f6-4a8f-8dec-e2a838d00cf0" xsi:nil="true"/>
    <ArchiverLinkFileType xmlns="efae51f5-a7f6-4a8f-8dec-e2a838d00cf0" xsi:nil="true"/>
    <_xff19__xff0e__x5f79__x54e1__x30ea__x30b9__x30c8_ xmlns="efae51f5-a7f6-4a8f-8dec-e2a838d00cf0" xsi:nil="true"/>
    <SharedWithUsers xmlns="d79a8894-0dc7-4318-8b81-4e5a2ef547b9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8ED9B4D47A2C42B21DF06ADFCD0490" ma:contentTypeVersion="13907" ma:contentTypeDescription="Create a new document." ma:contentTypeScope="" ma:versionID="5f0f8191ee6581019f3d08458baefcb2">
  <xsd:schema xmlns:xsd="http://www.w3.org/2001/XMLSchema" xmlns:xs="http://www.w3.org/2001/XMLSchema" xmlns:p="http://schemas.microsoft.com/office/2006/metadata/properties" xmlns:ns2="d79a8894-0dc7-4318-8b81-4e5a2ef547b9" xmlns:ns3="efae51f5-a7f6-4a8f-8dec-e2a838d00cf0" targetNamespace="http://schemas.microsoft.com/office/2006/metadata/properties" ma:root="true" ma:fieldsID="9bdf09c99020061e74d0027f89eb2d04" ns2:_="" ns3:_="">
    <xsd:import namespace="d79a8894-0dc7-4318-8b81-4e5a2ef547b9"/>
    <xsd:import namespace="efae51f5-a7f6-4a8f-8dec-e2a838d00c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_xff19__xff0e__x5f79__x54e1__x30ea__x30b9__x30c8_" minOccurs="0"/>
                <xsd:element ref="ns3:Localaccreditation" minOccurs="0"/>
                <xsd:element ref="ns3:ArchiverLinkFileTyp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9a8894-0dc7-4318-8b81-4e5a2ef547b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9006634-f676-4d35-a753-c67857a42c64}" ma:internalName="TaxCatchAll" ma:showField="CatchAllData" ma:web="d79a8894-0dc7-4318-8b81-4e5a2ef547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e51f5-a7f6-4a8f-8dec-e2a838d00c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b6cc357-6bf1-4f51-b59e-21eddb9a69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ff19__xff0e__x5f79__x54e1__x30ea__x30b9__x30c8_" ma:index="23" nillable="true" ma:displayName="９．役員リスト" ma:format="Dropdown" ma:internalName="_xff19__xff0e__x5f79__x54e1__x30ea__x30b9__x30c8_">
      <xsd:simpleType>
        <xsd:restriction base="dms:Text">
          <xsd:maxLength value="255"/>
        </xsd:restriction>
      </xsd:simpleType>
    </xsd:element>
    <xsd:element name="Localaccreditation" ma:index="24" nillable="true" ma:displayName="Local accreditation" ma:format="Dropdown" ma:internalName="Localaccreditation">
      <xsd:simpleType>
        <xsd:restriction base="dms:Text">
          <xsd:maxLength value="255"/>
        </xsd:restriction>
      </xsd:simpleType>
    </xsd:element>
    <xsd:element name="ArchiverLinkFileType" ma:index="25" nillable="true" ma:displayName="ArchiverLinkFileType" ma:hidden="true" ma:internalName="ArchiverLinkFileTyp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34312B-5934-47D8-90C2-86FA6FC4ECF5}">
  <ds:schemaRefs>
    <ds:schemaRef ds:uri="http://schemas.microsoft.com/office/2006/metadata/properties"/>
    <ds:schemaRef ds:uri="http://schemas.microsoft.com/office/infopath/2007/PartnerControls"/>
    <ds:schemaRef ds:uri="7fafd853-0548-4687-a2c2-5dad4aeefde6"/>
    <ds:schemaRef ds:uri="544e6b86-1378-42b5-955c-d3b20674327a"/>
    <ds:schemaRef ds:uri="efae51f5-a7f6-4a8f-8dec-e2a838d00cf0"/>
    <ds:schemaRef ds:uri="d79a8894-0dc7-4318-8b81-4e5a2ef547b9"/>
  </ds:schemaRefs>
</ds:datastoreItem>
</file>

<file path=customXml/itemProps2.xml><?xml version="1.0" encoding="utf-8"?>
<ds:datastoreItem xmlns:ds="http://schemas.openxmlformats.org/officeDocument/2006/customXml" ds:itemID="{76679725-2C8B-4CAE-8643-9E64B59D82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9901B-DC52-46F7-8B95-92CCCA56932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218</Words>
  <Application>Microsoft Office PowerPoint</Application>
  <PresentationFormat>Custom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MS PGothic</vt:lpstr>
      <vt:lpstr>Arial</vt:lpstr>
      <vt:lpstr>Arial MT</vt:lpstr>
      <vt:lpstr>Calibri</vt:lpstr>
      <vt:lpstr>Office Theme</vt:lpstr>
      <vt:lpstr>PowerPoint Presentation</vt:lpstr>
      <vt:lpstr>Disclosure (if there is any)</vt:lpstr>
      <vt:lpstr>Introduction</vt:lpstr>
      <vt:lpstr>Hypothesis (if there is any)</vt:lpstr>
      <vt:lpstr>Objective(s)</vt:lpstr>
      <vt:lpstr>Materials &amp; Methods</vt:lpstr>
      <vt:lpstr>Results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Courses Event Material - Slide</dc:title>
  <dc:creator>Idaura</dc:creator>
  <cp:keywords>DAGB2ncfV0o,BAEedJ-m_54</cp:keywords>
  <cp:lastModifiedBy>Carla Ricci</cp:lastModifiedBy>
  <cp:revision>3</cp:revision>
  <dcterms:created xsi:type="dcterms:W3CDTF">2024-05-07T19:12:02Z</dcterms:created>
  <dcterms:modified xsi:type="dcterms:W3CDTF">2025-09-25T22:23:10Z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2024-05-07T00:00:00Z</vt:filetime>
  </property>
  <property fmtid="{D5CDD505-2E9C-101B-9397-08002B2CF9AE}" pid="3" name="Creator">
    <vt:lpwstr>Canva</vt:lpwstr>
  </property>
  <property fmtid="{D5CDD505-2E9C-101B-9397-08002B2CF9AE}" pid="4" name="LastSaved">
    <vt:filetime>2024-05-07T00:00:00Z</vt:filetime>
  </property>
  <property fmtid="{D5CDD505-2E9C-101B-9397-08002B2CF9AE}" pid="5" name="Producer">
    <vt:lpwstr>Canva</vt:lpwstr>
  </property>
  <property fmtid="{D5CDD505-2E9C-101B-9397-08002B2CF9AE}" pid="6" name="ContentTypeId">
    <vt:lpwstr>0x010100E78ED9B4D47A2C42B21DF06ADFCD0490</vt:lpwstr>
  </property>
  <property fmtid="{D5CDD505-2E9C-101B-9397-08002B2CF9AE}" pid="7" name="MediaServiceImageTags">
    <vt:lpwstr/>
  </property>
  <property fmtid="{D5CDD505-2E9C-101B-9397-08002B2CF9AE}" pid="8" name="Order">
    <vt:r8>82268000</vt:r8>
  </property>
  <property fmtid="{D5CDD505-2E9C-101B-9397-08002B2CF9AE}" pid="9" name="ComplianceAssetId">
    <vt:lpwstr/>
  </property>
  <property fmtid="{D5CDD505-2E9C-101B-9397-08002B2CF9AE}" pid="10" name="_ExtendedDescription">
    <vt:lpwstr/>
  </property>
</Properties>
</file>